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7" r:id="rId2"/>
    <p:sldId id="258" r:id="rId3"/>
    <p:sldId id="270" r:id="rId4"/>
    <p:sldId id="271" r:id="rId5"/>
    <p:sldId id="260" r:id="rId6"/>
    <p:sldId id="27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2396A0-78BA-EA04-CC48-E8CCE6FE59E3}" name="Olivia A Bridges" initials="OAB" userId="S::obridges@my.gcu.edu::b15654a7-287a-4a4a-b1be-45ae8a27a3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777"/>
    <a:srgbClr val="22343C"/>
    <a:srgbClr val="37463B"/>
    <a:srgbClr val="ADC5D0"/>
    <a:srgbClr val="9BB0A3"/>
    <a:srgbClr val="3842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76" autoAdjust="0"/>
    <p:restoredTop sz="95510" autoAdjust="0"/>
  </p:normalViewPr>
  <p:slideViewPr>
    <p:cSldViewPr snapToGrid="0">
      <p:cViewPr>
        <p:scale>
          <a:sx n="69" d="100"/>
          <a:sy n="69" d="100"/>
        </p:scale>
        <p:origin x="2592" y="13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1B572A-28C2-467C-89D6-53D16775A8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AADE24F-5D56-4409-9D75-F34B10E98E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F5DB93-82EB-4D11-866F-B355CD4D69D6}" type="datetimeFigureOut">
              <a:rPr lang="en-US" smtClean="0"/>
              <a:t>4/17/22</a:t>
            </a:fld>
            <a:endParaRPr lang="en-US" dirty="0"/>
          </a:p>
        </p:txBody>
      </p:sp>
      <p:sp>
        <p:nvSpPr>
          <p:cNvPr id="4" name="Footer Placeholder 3">
            <a:extLst>
              <a:ext uri="{FF2B5EF4-FFF2-40B4-BE49-F238E27FC236}">
                <a16:creationId xmlns:a16="http://schemas.microsoft.com/office/drawing/2014/main" id="{D9800D75-C563-4119-8787-D8CD17695E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D1A6FF2-47B1-440E-A1C2-0011B15643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B800D5-F0A2-4A01-9A9B-8BD255874D31}" type="slidenum">
              <a:rPr lang="en-US" smtClean="0"/>
              <a:t>‹#›</a:t>
            </a:fld>
            <a:endParaRPr lang="en-US" dirty="0"/>
          </a:p>
        </p:txBody>
      </p:sp>
    </p:spTree>
    <p:extLst>
      <p:ext uri="{BB962C8B-B14F-4D97-AF65-F5344CB8AC3E}">
        <p14:creationId xmlns:p14="http://schemas.microsoft.com/office/powerpoint/2010/main" val="1556059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E4B48-F9F0-4FAA-A785-5DD8A761BF08}" type="datetimeFigureOut">
              <a:rPr lang="en-US" smtClean="0"/>
              <a:t>4/17/22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B0464-F52C-4F62-B2A8-C42021021BFD}" type="slidenum">
              <a:rPr lang="en-US" smtClean="0"/>
              <a:t>‹#›</a:t>
            </a:fld>
            <a:endParaRPr lang="en-US" dirty="0"/>
          </a:p>
        </p:txBody>
      </p:sp>
    </p:spTree>
    <p:extLst>
      <p:ext uri="{BB962C8B-B14F-4D97-AF65-F5344CB8AC3E}">
        <p14:creationId xmlns:p14="http://schemas.microsoft.com/office/powerpoint/2010/main" val="1381969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introduce this course on Self-Management: Stress Solutions</a:t>
            </a:r>
          </a:p>
          <a:p>
            <a:r>
              <a:rPr lang="en-US" dirty="0"/>
              <a:t>“The instructor will ask participants how much stress is acceptable stress.”</a:t>
            </a:r>
          </a:p>
          <a:p>
            <a:r>
              <a:rPr lang="en-US"/>
              <a:t>“The </a:t>
            </a:r>
            <a:r>
              <a:rPr lang="en-US" dirty="0"/>
              <a:t>participants will think about what a typical workday is like in </a:t>
            </a:r>
            <a:r>
              <a:rPr lang="en-US"/>
              <a:t>their environment.”</a:t>
            </a:r>
          </a:p>
        </p:txBody>
      </p:sp>
      <p:sp>
        <p:nvSpPr>
          <p:cNvPr id="4" name="Slide Number Placeholder 3"/>
          <p:cNvSpPr>
            <a:spLocks noGrp="1"/>
          </p:cNvSpPr>
          <p:nvPr>
            <p:ph type="sldNum" sz="quarter" idx="5"/>
          </p:nvPr>
        </p:nvSpPr>
        <p:spPr/>
        <p:txBody>
          <a:bodyPr/>
          <a:lstStyle/>
          <a:p>
            <a:fld id="{7FFB0464-F52C-4F62-B2A8-C42021021BFD}" type="slidenum">
              <a:rPr lang="en-US" smtClean="0"/>
              <a:t>1</a:t>
            </a:fld>
            <a:endParaRPr lang="en-US" dirty="0"/>
          </a:p>
        </p:txBody>
      </p:sp>
    </p:spTree>
    <p:extLst>
      <p:ext uri="{BB962C8B-B14F-4D97-AF65-F5344CB8AC3E}">
        <p14:creationId xmlns:p14="http://schemas.microsoft.com/office/powerpoint/2010/main" val="414530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ask if anyone has dealt with workplace stress.</a:t>
            </a:r>
          </a:p>
          <a:p>
            <a:endParaRPr lang="en-US" dirty="0"/>
          </a:p>
          <a:p>
            <a:r>
              <a:rPr lang="en-US" dirty="0"/>
              <a:t>By the end of this instruction, the learner will have gained tools to help them manage stressful circumstances.</a:t>
            </a:r>
          </a:p>
          <a:p>
            <a:r>
              <a:rPr lang="en-US" dirty="0"/>
              <a:t>The instructor will introduce the learner into ways to positively handle negative emails, or negative communication in the workplace.</a:t>
            </a:r>
          </a:p>
          <a:p>
            <a:r>
              <a:rPr lang="en-US" dirty="0"/>
              <a:t>The instructor will introduce the learner into ways to regroup from destructive comments in the workplace.</a:t>
            </a:r>
          </a:p>
          <a:p>
            <a:r>
              <a:rPr lang="en-US" dirty="0"/>
              <a:t>The instructor will introduce the learner into ways to model positive communication in the workplace.</a:t>
            </a:r>
          </a:p>
          <a:p>
            <a:endParaRPr lang="en-US" dirty="0"/>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7FFB0464-F52C-4F62-B2A8-C42021021BFD}" type="slidenum">
              <a:rPr lang="en-US" smtClean="0"/>
              <a:t>2</a:t>
            </a:fld>
            <a:endParaRPr lang="en-US" dirty="0"/>
          </a:p>
        </p:txBody>
      </p:sp>
    </p:spTree>
    <p:extLst>
      <p:ext uri="{BB962C8B-B14F-4D97-AF65-F5344CB8AC3E}">
        <p14:creationId xmlns:p14="http://schemas.microsoft.com/office/powerpoint/2010/main" val="75819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introduce the topic of communication by saying:</a:t>
            </a:r>
          </a:p>
          <a:p>
            <a:endParaRPr lang="en-US" dirty="0"/>
          </a:p>
          <a:p>
            <a:r>
              <a:rPr lang="en-US" dirty="0"/>
              <a:t>“As with any workplace, communication is all around us.  Positive communication can be viewed as being easier to handle than negative communication.  In a perfect world, positive communication would work best in the workplace, but how do you handle negative communication in the workplace?”</a:t>
            </a:r>
          </a:p>
          <a:p>
            <a:endParaRPr lang="en-US" dirty="0"/>
          </a:p>
          <a:p>
            <a:r>
              <a:rPr lang="en-US" dirty="0"/>
              <a:t>“Learning how to handle negative communication in the workplace is vital to positive production.  Here are some strategies that can be taken to combat negative communication:</a:t>
            </a:r>
          </a:p>
          <a:p>
            <a:endParaRPr lang="en-US" dirty="0"/>
          </a:p>
          <a:p>
            <a:pPr marL="228600" indent="-228600">
              <a:buFont typeface="Arial" panose="020B0604020202020204" pitchFamily="34" charset="0"/>
              <a:buChar char="•"/>
            </a:pPr>
            <a:r>
              <a:rPr lang="en-US" dirty="0"/>
              <a:t>Regulate your own thoughts, feelings, and behaviors.</a:t>
            </a:r>
          </a:p>
          <a:p>
            <a:pPr marL="228600" indent="-228600">
              <a:buFont typeface="Arial" panose="020B0604020202020204" pitchFamily="34" charset="0"/>
              <a:buChar char="•"/>
            </a:pPr>
            <a:r>
              <a:rPr lang="en-US" dirty="0"/>
              <a:t> Take control of how you think in the workplace.</a:t>
            </a:r>
          </a:p>
          <a:p>
            <a:pPr marL="228600" indent="-228600">
              <a:buFont typeface="Arial" panose="020B0604020202020204" pitchFamily="34" charset="0"/>
              <a:buChar char="•"/>
            </a:pPr>
            <a:r>
              <a:rPr lang="en-US" dirty="0"/>
              <a:t>Harness one’s own personal feelings to express a positive response in the midst of a negative environment. </a:t>
            </a:r>
          </a:p>
          <a:p>
            <a:pPr marL="228600" indent="-228600">
              <a:buFont typeface="Arial" panose="020B0604020202020204" pitchFamily="34" charset="0"/>
              <a:buChar char="•"/>
            </a:pPr>
            <a:r>
              <a:rPr lang="en-US" dirty="0"/>
              <a:t>Preplan your responses by practicing beforehand how you will respond to negative comments or negative communication.</a:t>
            </a:r>
          </a:p>
          <a:p>
            <a:pPr marL="0" indent="0">
              <a:buNone/>
            </a:pPr>
            <a:endParaRPr lang="en-US" dirty="0"/>
          </a:p>
          <a:p>
            <a:pPr marL="0" indent="0">
              <a:buNone/>
            </a:pPr>
            <a:r>
              <a:rPr lang="en-US" dirty="0"/>
              <a:t>“Always remember to expect stress in the workplace as it is conducive to meaningful production and to practice how to respond in various situations both positive and negative.”</a:t>
            </a:r>
          </a:p>
        </p:txBody>
      </p:sp>
      <p:sp>
        <p:nvSpPr>
          <p:cNvPr id="4" name="Slide Number Placeholder 3"/>
          <p:cNvSpPr>
            <a:spLocks noGrp="1"/>
          </p:cNvSpPr>
          <p:nvPr>
            <p:ph type="sldNum" sz="quarter" idx="5"/>
          </p:nvPr>
        </p:nvSpPr>
        <p:spPr/>
        <p:txBody>
          <a:bodyPr/>
          <a:lstStyle/>
          <a:p>
            <a:fld id="{7FFB0464-F52C-4F62-B2A8-C42021021BFD}" type="slidenum">
              <a:rPr lang="en-US" smtClean="0"/>
              <a:t>3</a:t>
            </a:fld>
            <a:endParaRPr lang="en-US" dirty="0"/>
          </a:p>
        </p:txBody>
      </p:sp>
    </p:spTree>
    <p:extLst>
      <p:ext uri="{BB962C8B-B14F-4D97-AF65-F5344CB8AC3E}">
        <p14:creationId xmlns:p14="http://schemas.microsoft.com/office/powerpoint/2010/main" val="137790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introduce the topic of gathering your composure by saying:</a:t>
            </a:r>
          </a:p>
          <a:p>
            <a:r>
              <a:rPr lang="en-US" dirty="0"/>
              <a:t>“As with any workplace environment, keeping a positive attitude during stressful times or deadlines can mean the difference between staying on task or losing an account.” </a:t>
            </a:r>
          </a:p>
          <a:p>
            <a:r>
              <a:rPr lang="en-US" dirty="0"/>
              <a:t>Keeping one’s focus during stressful times adds to productivity by allowing workers to complete assignments on or before schedule. </a:t>
            </a:r>
          </a:p>
          <a:p>
            <a:endParaRPr lang="en-US" dirty="0"/>
          </a:p>
          <a:p>
            <a:r>
              <a:rPr lang="en-US" dirty="0"/>
              <a:t>Here are some strategies that will help workers keep their composure during stressful deadlines:</a:t>
            </a:r>
          </a:p>
          <a:p>
            <a:br>
              <a:rPr lang="en-US" dirty="0"/>
            </a:br>
            <a:r>
              <a:rPr lang="en-US" dirty="0"/>
              <a:t>1) Pause,  is the first action to take in order to gather your composure.</a:t>
            </a:r>
          </a:p>
          <a:p>
            <a:r>
              <a:rPr lang="en-US" dirty="0"/>
              <a:t>2) Next, Take a deep breathe in order to gather your composure.</a:t>
            </a:r>
          </a:p>
          <a:p>
            <a:r>
              <a:rPr lang="en-US" dirty="0"/>
              <a:t>3) Use positive self-talk in order to gain control and gather your composure.</a:t>
            </a:r>
          </a:p>
          <a:p>
            <a:r>
              <a:rPr lang="en-US" dirty="0"/>
              <a:t>4) Journal your thoughts and feelings is another way to gather your composure.</a:t>
            </a:r>
          </a:p>
          <a:p>
            <a:endParaRPr lang="en-US" dirty="0"/>
          </a:p>
          <a:p>
            <a:r>
              <a:rPr lang="en-US" dirty="0"/>
              <a:t>“Always remember to get enough sleep to help your body respond correctly to negative energy and eat a healthy, balanced meal to protect your immune system in the midst of stressful circumstances.”</a:t>
            </a:r>
          </a:p>
          <a:p>
            <a:endParaRPr lang="en-US" dirty="0"/>
          </a:p>
        </p:txBody>
      </p:sp>
      <p:sp>
        <p:nvSpPr>
          <p:cNvPr id="4" name="Slide Number Placeholder 3"/>
          <p:cNvSpPr>
            <a:spLocks noGrp="1"/>
          </p:cNvSpPr>
          <p:nvPr>
            <p:ph type="sldNum" sz="quarter" idx="5"/>
          </p:nvPr>
        </p:nvSpPr>
        <p:spPr/>
        <p:txBody>
          <a:bodyPr/>
          <a:lstStyle/>
          <a:p>
            <a:fld id="{7FFB0464-F52C-4F62-B2A8-C42021021BFD}" type="slidenum">
              <a:rPr lang="en-US" smtClean="0"/>
              <a:t>4</a:t>
            </a:fld>
            <a:endParaRPr lang="en-US" dirty="0"/>
          </a:p>
        </p:txBody>
      </p:sp>
    </p:spTree>
    <p:extLst>
      <p:ext uri="{BB962C8B-B14F-4D97-AF65-F5344CB8AC3E}">
        <p14:creationId xmlns:p14="http://schemas.microsoft.com/office/powerpoint/2010/main" val="457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introduce the topic of modeling positive behaviors in the workplace by:</a:t>
            </a:r>
          </a:p>
          <a:p>
            <a:endParaRPr lang="en-US" dirty="0"/>
          </a:p>
          <a:p>
            <a:r>
              <a:rPr lang="en-US" dirty="0"/>
              <a:t>“As with any workplace environment, someone must model the correct behavior to encourage others to keep a safe balance between responses and work load.”</a:t>
            </a:r>
          </a:p>
          <a:p>
            <a:endParaRPr lang="en-US" dirty="0"/>
          </a:p>
          <a:p>
            <a:r>
              <a:rPr lang="en-US" dirty="0"/>
              <a:t>“Learning how to respond positively during deadlines and stressful times means the difference between healthy employees or shortages of employees due to burnout.”</a:t>
            </a:r>
          </a:p>
          <a:p>
            <a:endParaRPr lang="en-US" dirty="0"/>
          </a:p>
          <a:p>
            <a:r>
              <a:rPr lang="en-US" dirty="0"/>
              <a:t>Here are some strategies to help guide positive behavior in the workplace:</a:t>
            </a:r>
            <a:br>
              <a:rPr lang="en-US" dirty="0"/>
            </a:br>
            <a:endParaRPr lang="en-US" dirty="0"/>
          </a:p>
          <a:p>
            <a:endParaRPr lang="en-US" dirty="0"/>
          </a:p>
          <a:p>
            <a:pPr marL="228600" indent="-228600">
              <a:buAutoNum type="arabicParenR"/>
            </a:pPr>
            <a:r>
              <a:rPr lang="en-US" dirty="0"/>
              <a:t>Use  positive self-talk with the person closest to you.</a:t>
            </a:r>
          </a:p>
          <a:p>
            <a:pPr marL="0" indent="0">
              <a:buNone/>
            </a:pPr>
            <a:r>
              <a:rPr lang="en-US" dirty="0"/>
              <a:t> 2) Select your favorite music that takes you  to that place of calm and balance.</a:t>
            </a:r>
          </a:p>
          <a:p>
            <a:pPr marL="0" indent="0">
              <a:buNone/>
            </a:pPr>
            <a:r>
              <a:rPr lang="en-US" dirty="0"/>
              <a:t>3) Resist perfectionism. Always set realistic goal for yourself so that you can model positive behavior.</a:t>
            </a:r>
          </a:p>
          <a:p>
            <a:pPr marL="0" indent="0">
              <a:buNone/>
            </a:pPr>
            <a:r>
              <a:rPr lang="en-US" dirty="0"/>
              <a:t>4) Flip your negative thinking. Focus on what you can do, instead of what you can’t do.</a:t>
            </a:r>
          </a:p>
          <a:p>
            <a:pPr marL="0" indent="0">
              <a:buNone/>
            </a:pPr>
            <a:endParaRPr lang="en-US" dirty="0"/>
          </a:p>
          <a:p>
            <a:pPr marL="0" indent="0">
              <a:buNone/>
            </a:pPr>
            <a:r>
              <a:rPr lang="en-US" dirty="0"/>
              <a:t>“Remember to build satisfying relationships that help  you to track your behavior by discussing what stresses you the most. Communicating with loved ones and friends is the best stress reliever possible.”</a:t>
            </a:r>
          </a:p>
          <a:p>
            <a:pPr marL="228600" indent="-228600">
              <a:buAutoNum type="arabicParenR"/>
            </a:pPr>
            <a:endParaRPr lang="en-US" dirty="0"/>
          </a:p>
          <a:p>
            <a:pPr marL="228600" indent="-228600">
              <a:buAutoNum type="arabicParenR"/>
            </a:pPr>
            <a:endParaRPr lang="en-US" dirty="0"/>
          </a:p>
          <a:p>
            <a:pPr marL="228600" indent="-228600">
              <a:buAutoNum type="arabicParenR"/>
            </a:pPr>
            <a:endParaRPr lang="en-US" dirty="0"/>
          </a:p>
          <a:p>
            <a:pPr marL="228600" indent="-228600">
              <a:buAutoNum type="arabicParenR"/>
            </a:pPr>
            <a:endParaRPr lang="en-US" dirty="0"/>
          </a:p>
          <a:p>
            <a:pPr marL="228600" indent="-228600">
              <a:buAutoNum type="arabicParenR"/>
            </a:pPr>
            <a:endParaRPr lang="en-US" dirty="0"/>
          </a:p>
          <a:p>
            <a:pPr marL="228600" indent="-228600">
              <a:buAutoNum type="arabicParenR"/>
            </a:pPr>
            <a:endParaRPr lang="en-US" dirty="0"/>
          </a:p>
          <a:p>
            <a:pPr marL="228600" indent="-228600">
              <a:buAutoNum type="arabicParenR"/>
            </a:pPr>
            <a:endParaRPr lang="en-US" dirty="0"/>
          </a:p>
          <a:p>
            <a:pPr marL="228600" indent="-228600">
              <a:buAutoNum type="arabicParenR"/>
            </a:pPr>
            <a:endParaRPr lang="en-US" dirty="0"/>
          </a:p>
          <a:p>
            <a:pPr marL="228600" indent="-228600">
              <a:buAutoNum type="arabicParenR"/>
            </a:pPr>
            <a:endParaRPr lang="en-US" dirty="0"/>
          </a:p>
          <a:p>
            <a:pPr marL="228600" indent="-228600">
              <a:buAutoNum type="arabicParenR"/>
            </a:pPr>
            <a:endParaRPr lang="en-US" dirty="0"/>
          </a:p>
          <a:p>
            <a:pPr marL="228600" indent="-228600">
              <a:buAutoNum type="arabicParenR"/>
            </a:pPr>
            <a:endParaRPr lang="en-US" dirty="0"/>
          </a:p>
          <a:p>
            <a:pPr marL="228600" indent="-228600">
              <a:buAutoNum type="arabicParenR"/>
            </a:pPr>
            <a:endParaRPr lang="en-US" dirty="0"/>
          </a:p>
          <a:p>
            <a:pPr marL="228600" indent="-228600">
              <a:buAutoNum type="arabicParenR"/>
            </a:pPr>
            <a:endParaRPr lang="en-US" dirty="0"/>
          </a:p>
          <a:p>
            <a:pPr marL="228600" indent="-228600">
              <a:buAutoNum type="arabicParenR"/>
            </a:pPr>
            <a:endParaRPr lang="en-US" dirty="0"/>
          </a:p>
          <a:p>
            <a:pPr marL="228600" indent="-228600">
              <a:buAutoNum type="arabicParenR"/>
            </a:pPr>
            <a:endParaRPr lang="en-US" dirty="0"/>
          </a:p>
          <a:p>
            <a:pPr marL="228600" indent="-228600">
              <a:buAutoNum type="arabicParenR"/>
            </a:pPr>
            <a:endParaRPr lang="en-US" dirty="0"/>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7FFB0464-F52C-4F62-B2A8-C42021021BFD}" type="slidenum">
              <a:rPr lang="en-US" smtClean="0"/>
              <a:t>5</a:t>
            </a:fld>
            <a:endParaRPr lang="en-US" dirty="0"/>
          </a:p>
        </p:txBody>
      </p:sp>
    </p:spTree>
    <p:extLst>
      <p:ext uri="{BB962C8B-B14F-4D97-AF65-F5344CB8AC3E}">
        <p14:creationId xmlns:p14="http://schemas.microsoft.com/office/powerpoint/2010/main" val="1523051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taken this course, you are prepared to combat stress in the workplace with renewed vigor and strength.</a:t>
            </a:r>
          </a:p>
          <a:p>
            <a:r>
              <a:rPr lang="en-US" dirty="0"/>
              <a:t>By following the steps given:</a:t>
            </a:r>
          </a:p>
          <a:p>
            <a:pPr marL="228600" indent="-228600">
              <a:buAutoNum type="arabicParenR"/>
            </a:pPr>
            <a:r>
              <a:rPr lang="en-US" dirty="0"/>
              <a:t>Handle negative communication </a:t>
            </a:r>
          </a:p>
          <a:p>
            <a:pPr marL="228600" indent="-228600">
              <a:buAutoNum type="arabicParenR"/>
            </a:pPr>
            <a:r>
              <a:rPr lang="en-US" dirty="0"/>
              <a:t>Gathering your composure</a:t>
            </a:r>
          </a:p>
          <a:p>
            <a:pPr marL="228600" indent="-228600">
              <a:buAutoNum type="arabicParenR"/>
            </a:pPr>
            <a:r>
              <a:rPr lang="en-US" dirty="0"/>
              <a:t>Modeling positive behavior </a:t>
            </a:r>
          </a:p>
          <a:p>
            <a:pPr marL="228600" indent="-228600">
              <a:buAutoNum type="arabicParenR"/>
            </a:pPr>
            <a:endParaRPr lang="en-US" dirty="0"/>
          </a:p>
          <a:p>
            <a:pPr marL="0" indent="0">
              <a:buNone/>
            </a:pPr>
            <a:r>
              <a:rPr lang="en-US" dirty="0"/>
              <a:t>“You are now ready to tackle negative communication with the tools given, keep your composure during deadlines, and model positive behavior to remain productive in the workplace.”</a:t>
            </a:r>
            <a:br>
              <a:rPr lang="en-US" dirty="0"/>
            </a:br>
            <a:endParaRPr lang="en-US" dirty="0"/>
          </a:p>
          <a:p>
            <a:pPr marL="228600" indent="-228600">
              <a:buAutoNum type="arabicParenR"/>
            </a:pPr>
            <a:endParaRPr lang="en-US" dirty="0"/>
          </a:p>
          <a:p>
            <a:endParaRPr lang="en-US" dirty="0"/>
          </a:p>
        </p:txBody>
      </p:sp>
      <p:sp>
        <p:nvSpPr>
          <p:cNvPr id="4" name="Slide Number Placeholder 3"/>
          <p:cNvSpPr>
            <a:spLocks noGrp="1"/>
          </p:cNvSpPr>
          <p:nvPr>
            <p:ph type="sldNum" sz="quarter" idx="5"/>
          </p:nvPr>
        </p:nvSpPr>
        <p:spPr/>
        <p:txBody>
          <a:bodyPr/>
          <a:lstStyle/>
          <a:p>
            <a:fld id="{7FFB0464-F52C-4F62-B2A8-C42021021BFD}" type="slidenum">
              <a:rPr lang="en-US" smtClean="0"/>
              <a:t>6</a:t>
            </a:fld>
            <a:endParaRPr lang="en-US" dirty="0"/>
          </a:p>
        </p:txBody>
      </p:sp>
    </p:spTree>
    <p:extLst>
      <p:ext uri="{BB962C8B-B14F-4D97-AF65-F5344CB8AC3E}">
        <p14:creationId xmlns:p14="http://schemas.microsoft.com/office/powerpoint/2010/main" val="392003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BE915A5-FFEB-441B-BDE8-F306FB7E62CC}"/>
              </a:ext>
            </a:extLst>
          </p:cNvPr>
          <p:cNvSpPr>
            <a:spLocks noGrp="1"/>
          </p:cNvSpPr>
          <p:nvPr>
            <p:ph type="pic" sz="quarter" idx="12" hasCustomPrompt="1"/>
          </p:nvPr>
        </p:nvSpPr>
        <p:spPr>
          <a:xfrm>
            <a:off x="0" y="0"/>
            <a:ext cx="12192000" cy="6858000"/>
          </a:xfrm>
          <a:solidFill>
            <a:schemeClr val="accent4"/>
          </a:solidFill>
        </p:spPr>
        <p:txBody>
          <a:bodyPr/>
          <a:lstStyle>
            <a:lvl1pPr algn="ctr">
              <a:buFontTx/>
              <a:buNone/>
              <a:defRPr>
                <a:solidFill>
                  <a:schemeClr val="accent3">
                    <a:lumMod val="20000"/>
                    <a:lumOff val="80000"/>
                  </a:schemeClr>
                </a:solidFill>
                <a:latin typeface="+mn-lt"/>
              </a:defRPr>
            </a:lvl1pPr>
          </a:lstStyle>
          <a:p>
            <a:r>
              <a:rPr lang="en-US" dirty="0"/>
              <a:t>picture</a:t>
            </a:r>
          </a:p>
        </p:txBody>
      </p:sp>
      <p:sp>
        <p:nvSpPr>
          <p:cNvPr id="14" name="Text Placeholder 12">
            <a:extLst>
              <a:ext uri="{FF2B5EF4-FFF2-40B4-BE49-F238E27FC236}">
                <a16:creationId xmlns:a16="http://schemas.microsoft.com/office/drawing/2014/main" id="{7FCB6BAA-ADA6-4E0B-9F0B-A3CA2EFB3C24}"/>
              </a:ext>
            </a:extLst>
          </p:cNvPr>
          <p:cNvSpPr>
            <a:spLocks noGrp="1"/>
          </p:cNvSpPr>
          <p:nvPr>
            <p:ph type="body" sz="quarter" idx="11" hasCustomPrompt="1"/>
          </p:nvPr>
        </p:nvSpPr>
        <p:spPr>
          <a:xfrm>
            <a:off x="6840305" y="4938614"/>
            <a:ext cx="3249643" cy="379110"/>
          </a:xfrm>
        </p:spPr>
        <p:txBody>
          <a:bodyPr/>
          <a:lstStyle>
            <a:lvl1pPr algn="ctr">
              <a:buNone/>
              <a:defRPr sz="1400">
                <a:solidFill>
                  <a:schemeClr val="accent3">
                    <a:lumMod val="20000"/>
                    <a:lumOff val="80000"/>
                  </a:schemeClr>
                </a:solidFill>
                <a:latin typeface="+mn-lt"/>
              </a:defRPr>
            </a:lvl1pPr>
          </a:lstStyle>
          <a:p>
            <a:pPr lvl="0"/>
            <a:r>
              <a:rPr lang="en-US" dirty="0"/>
              <a:t>Date</a:t>
            </a:r>
          </a:p>
        </p:txBody>
      </p:sp>
      <p:sp>
        <p:nvSpPr>
          <p:cNvPr id="3" name="Title 2">
            <a:extLst>
              <a:ext uri="{FF2B5EF4-FFF2-40B4-BE49-F238E27FC236}">
                <a16:creationId xmlns:a16="http://schemas.microsoft.com/office/drawing/2014/main" id="{D556029E-DA4E-4759-8437-471096A966B8}"/>
              </a:ext>
            </a:extLst>
          </p:cNvPr>
          <p:cNvSpPr>
            <a:spLocks noGrp="1"/>
          </p:cNvSpPr>
          <p:nvPr>
            <p:ph type="title" hasCustomPrompt="1"/>
          </p:nvPr>
        </p:nvSpPr>
        <p:spPr>
          <a:xfrm>
            <a:off x="6095999" y="4365099"/>
            <a:ext cx="4809839" cy="573515"/>
          </a:xfrm>
        </p:spPr>
        <p:txBody>
          <a:bodyPr vert="horz" lIns="0" tIns="0" rIns="0" bIns="0" rtlCol="0">
            <a:noAutofit/>
          </a:bodyPr>
          <a:lstStyle>
            <a:lvl1pPr algn="ctr">
              <a:defRPr lang="en-US" sz="4000" spc="300" baseline="0">
                <a:solidFill>
                  <a:schemeClr val="accent3">
                    <a:lumMod val="20000"/>
                    <a:lumOff val="80000"/>
                  </a:schemeClr>
                </a:solidFill>
                <a:latin typeface="+mj-lt"/>
                <a:ea typeface="+mn-ea"/>
                <a:cs typeface="+mn-cs"/>
              </a:defRPr>
            </a:lvl1pPr>
          </a:lstStyle>
          <a:p>
            <a:pPr marL="228600" lvl="0" indent="-228600" algn="ctr">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164587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w/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A1E487-F2EC-4AB0-B146-A17F2F22E5AE}"/>
              </a:ext>
            </a:extLst>
          </p:cNvPr>
          <p:cNvSpPr>
            <a:spLocks noGrp="1"/>
          </p:cNvSpPr>
          <p:nvPr>
            <p:ph type="pic" sz="quarter" idx="12" hasCustomPrompt="1"/>
          </p:nvPr>
        </p:nvSpPr>
        <p:spPr>
          <a:xfrm>
            <a:off x="0" y="0"/>
            <a:ext cx="12192000" cy="6857999"/>
          </a:xfrm>
          <a:solidFill>
            <a:schemeClr val="accent2">
              <a:lumMod val="60000"/>
              <a:lumOff val="40000"/>
            </a:schemeClr>
          </a:solidFill>
        </p:spPr>
        <p:txBody>
          <a:bodyPr/>
          <a:lstStyle>
            <a:lvl1pPr algn="ctr">
              <a:buFontTx/>
              <a:buNone/>
              <a:defRPr>
                <a:solidFill>
                  <a:schemeClr val="accent2">
                    <a:lumMod val="60000"/>
                    <a:lumOff val="40000"/>
                  </a:schemeClr>
                </a:solidFill>
                <a:latin typeface="+mn-lt"/>
              </a:defRPr>
            </a:lvl1pPr>
          </a:lstStyle>
          <a:p>
            <a:r>
              <a:rPr lang="en-US" dirty="0"/>
              <a:t>picture</a:t>
            </a:r>
          </a:p>
        </p:txBody>
      </p:sp>
      <p:sp>
        <p:nvSpPr>
          <p:cNvPr id="16" name="Text Placeholder 15">
            <a:extLst>
              <a:ext uri="{FF2B5EF4-FFF2-40B4-BE49-F238E27FC236}">
                <a16:creationId xmlns:a16="http://schemas.microsoft.com/office/drawing/2014/main" id="{80296D4C-4C11-4F2C-B095-9DC1C6CCAD52}"/>
              </a:ext>
            </a:extLst>
          </p:cNvPr>
          <p:cNvSpPr>
            <a:spLocks noGrp="1"/>
          </p:cNvSpPr>
          <p:nvPr>
            <p:ph type="body" sz="quarter" idx="11" hasCustomPrompt="1"/>
          </p:nvPr>
        </p:nvSpPr>
        <p:spPr>
          <a:xfrm>
            <a:off x="4305069" y="3077822"/>
            <a:ext cx="1039006" cy="368878"/>
          </a:xfrm>
        </p:spPr>
        <p:txBody>
          <a:bodyPr/>
          <a:lstStyle>
            <a:lvl1pPr algn="r">
              <a:buFontTx/>
              <a:buNone/>
              <a:defRPr sz="2400" i="1">
                <a:solidFill>
                  <a:schemeClr val="accent3">
                    <a:lumMod val="20000"/>
                    <a:lumOff val="80000"/>
                  </a:schemeClr>
                </a:solidFill>
                <a:latin typeface="+mn-lt"/>
              </a:defRPr>
            </a:lvl1pPr>
          </a:lstStyle>
          <a:p>
            <a:pPr lvl="0"/>
            <a:r>
              <a:rPr lang="en-US" dirty="0"/>
              <a:t>subtitle</a:t>
            </a:r>
          </a:p>
        </p:txBody>
      </p:sp>
      <p:sp>
        <p:nvSpPr>
          <p:cNvPr id="2" name="Title 1">
            <a:extLst>
              <a:ext uri="{FF2B5EF4-FFF2-40B4-BE49-F238E27FC236}">
                <a16:creationId xmlns:a16="http://schemas.microsoft.com/office/drawing/2014/main" id="{3A211C2A-C68C-42C1-908C-D8A132FBB937}"/>
              </a:ext>
            </a:extLst>
          </p:cNvPr>
          <p:cNvSpPr>
            <a:spLocks noGrp="1"/>
          </p:cNvSpPr>
          <p:nvPr>
            <p:ph type="title" hasCustomPrompt="1"/>
          </p:nvPr>
        </p:nvSpPr>
        <p:spPr>
          <a:xfrm>
            <a:off x="5502299" y="2966697"/>
            <a:ext cx="2722422" cy="591127"/>
          </a:xfrm>
        </p:spPr>
        <p:txBody>
          <a:bodyPr vert="horz" lIns="0" tIns="0" rIns="0" bIns="0" rtlCol="0">
            <a:noAutofit/>
          </a:bodyPr>
          <a:lstStyle>
            <a:lvl1pPr>
              <a:defRPr lang="en-US" sz="4000" cap="all" baseline="0">
                <a:solidFill>
                  <a:schemeClr val="accent3">
                    <a:lumMod val="20000"/>
                    <a:lumOff val="80000"/>
                  </a:schemeClr>
                </a:solidFill>
                <a:latin typeface="+mj-lt"/>
                <a:ea typeface="+mn-ea"/>
                <a:cs typeface="+mn-cs"/>
              </a:defRPr>
            </a:lvl1pPr>
          </a:lstStyle>
          <a:p>
            <a:pPr marL="228600" lvl="0" indent="-228600">
              <a:spcBef>
                <a:spcPts val="1000"/>
              </a:spcBef>
              <a:buFontTx/>
            </a:pPr>
            <a:r>
              <a:rPr lang="en-US" dirty="0"/>
              <a:t>title</a:t>
            </a:r>
          </a:p>
        </p:txBody>
      </p:sp>
    </p:spTree>
    <p:extLst>
      <p:ext uri="{BB962C8B-B14F-4D97-AF65-F5344CB8AC3E}">
        <p14:creationId xmlns:p14="http://schemas.microsoft.com/office/powerpoint/2010/main" val="18493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Photo">
    <p:bg>
      <p:bgPr>
        <a:solidFill>
          <a:schemeClr val="tx2"/>
        </a:solidFill>
        <a:effectLst/>
      </p:bgPr>
    </p:bg>
    <p:spTree>
      <p:nvGrpSpPr>
        <p:cNvPr id="1" name=""/>
        <p:cNvGrpSpPr/>
        <p:nvPr/>
      </p:nvGrpSpPr>
      <p:grpSpPr>
        <a:xfrm>
          <a:off x="0" y="0"/>
          <a:ext cx="0" cy="0"/>
          <a:chOff x="0" y="0"/>
          <a:chExt cx="0" cy="0"/>
        </a:xfrm>
      </p:grpSpPr>
      <p:pic>
        <p:nvPicPr>
          <p:cNvPr id="9" name="Picture 8" descr="A picture containing rug&#10;&#10;Description automatically generated">
            <a:extLst>
              <a:ext uri="{FF2B5EF4-FFF2-40B4-BE49-F238E27FC236}">
                <a16:creationId xmlns:a16="http://schemas.microsoft.com/office/drawing/2014/main" id="{17890488-3607-4BE4-9768-F9F1E59A22C8}"/>
              </a:ext>
            </a:extLst>
          </p:cNvPr>
          <p:cNvPicPr>
            <a:picLocks noChangeAspect="1"/>
          </p:cNvPicPr>
          <p:nvPr userDrawn="1"/>
        </p:nvPicPr>
        <p:blipFill rotWithShape="1">
          <a:blip r:embed="rId2">
            <a:duotone>
              <a:schemeClr val="accent6">
                <a:shade val="45000"/>
                <a:satMod val="135000"/>
              </a:schemeClr>
              <a:prstClr val="white"/>
            </a:duotone>
            <a:alphaModFix amt="5000"/>
          </a:blip>
          <a:srcRect l="51432" r="2143" b="11272"/>
          <a:stretch/>
        </p:blipFill>
        <p:spPr>
          <a:xfrm rot="10800000" flipV="1">
            <a:off x="-8" y="-7646"/>
            <a:ext cx="6000738" cy="6858000"/>
          </a:xfrm>
          <a:prstGeom prst="rect">
            <a:avLst/>
          </a:prstGeom>
        </p:spPr>
      </p:pic>
      <p:sp>
        <p:nvSpPr>
          <p:cNvPr id="12" name="Picture Placeholder 20">
            <a:extLst>
              <a:ext uri="{FF2B5EF4-FFF2-40B4-BE49-F238E27FC236}">
                <a16:creationId xmlns:a16="http://schemas.microsoft.com/office/drawing/2014/main" id="{A2A236F3-741B-4D35-B5D8-CE6FB7E01FE7}"/>
              </a:ext>
            </a:extLst>
          </p:cNvPr>
          <p:cNvSpPr>
            <a:spLocks noGrp="1"/>
          </p:cNvSpPr>
          <p:nvPr>
            <p:ph type="pic" sz="quarter" idx="18" hasCustomPrompt="1"/>
          </p:nvPr>
        </p:nvSpPr>
        <p:spPr>
          <a:xfrm>
            <a:off x="6000730" y="0"/>
            <a:ext cx="6191270" cy="6858000"/>
          </a:xfrm>
          <a:solidFill>
            <a:schemeClr val="accent6"/>
          </a:solidFill>
        </p:spPr>
        <p:txBody>
          <a:bodyPr/>
          <a:lstStyle>
            <a:lvl1pPr algn="ctr">
              <a:buNone/>
              <a:defRPr>
                <a:solidFill>
                  <a:schemeClr val="accent6"/>
                </a:solidFill>
                <a:latin typeface="+mn-lt"/>
              </a:defRPr>
            </a:lvl1pPr>
          </a:lstStyle>
          <a:p>
            <a:r>
              <a:rPr lang="en-US" dirty="0"/>
              <a:t>Picture</a:t>
            </a:r>
          </a:p>
        </p:txBody>
      </p:sp>
      <p:sp>
        <p:nvSpPr>
          <p:cNvPr id="4" name="Rectangle 3">
            <a:extLst>
              <a:ext uri="{FF2B5EF4-FFF2-40B4-BE49-F238E27FC236}">
                <a16:creationId xmlns:a16="http://schemas.microsoft.com/office/drawing/2014/main" id="{31CDD9A1-FE51-41A1-8C8D-FDA7B913253F}"/>
              </a:ext>
            </a:extLst>
          </p:cNvPr>
          <p:cNvSpPr/>
          <p:nvPr userDrawn="1"/>
        </p:nvSpPr>
        <p:spPr>
          <a:xfrm>
            <a:off x="285565" y="285566"/>
            <a:ext cx="5405021" cy="6286867"/>
          </a:xfrm>
          <a:prstGeom prst="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raphic 3">
            <a:extLst>
              <a:ext uri="{FF2B5EF4-FFF2-40B4-BE49-F238E27FC236}">
                <a16:creationId xmlns:a16="http://schemas.microsoft.com/office/drawing/2014/main" id="{35FB84FF-8E5E-4861-B3BF-0F0192E59B4F}"/>
              </a:ext>
            </a:extLst>
          </p:cNvPr>
          <p:cNvSpPr/>
          <p:nvPr userDrawn="1"/>
        </p:nvSpPr>
        <p:spPr>
          <a:xfrm rot="1514662">
            <a:off x="2317266" y="5622803"/>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endParaRPr lang="en-US" dirty="0"/>
          </a:p>
        </p:txBody>
      </p:sp>
      <p:sp>
        <p:nvSpPr>
          <p:cNvPr id="8" name="Rectangle 7">
            <a:extLst>
              <a:ext uri="{FF2B5EF4-FFF2-40B4-BE49-F238E27FC236}">
                <a16:creationId xmlns:a16="http://schemas.microsoft.com/office/drawing/2014/main" id="{5E6E5DD7-751B-4BC5-B035-37ED6032D058}"/>
              </a:ext>
            </a:extLst>
          </p:cNvPr>
          <p:cNvSpPr/>
          <p:nvPr userDrawn="1"/>
        </p:nvSpPr>
        <p:spPr>
          <a:xfrm>
            <a:off x="647641" y="791905"/>
            <a:ext cx="4664641" cy="3927347"/>
          </a:xfrm>
          <a:prstGeom prst="rect">
            <a:avLst/>
          </a:prstGeom>
          <a:solidFill>
            <a:schemeClr val="bg1"/>
          </a:solidFill>
          <a:ln>
            <a:noFill/>
          </a:ln>
          <a:effectLst>
            <a:outerShdw blurRad="88900" dist="50800" dir="3000000" algn="tl"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4058EA-A15F-40E4-A9F3-8EA250D7FBF3}"/>
              </a:ext>
            </a:extLst>
          </p:cNvPr>
          <p:cNvSpPr/>
          <p:nvPr userDrawn="1"/>
        </p:nvSpPr>
        <p:spPr>
          <a:xfrm>
            <a:off x="1898788" y="521602"/>
            <a:ext cx="2162346" cy="520835"/>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4">
            <a:extLst>
              <a:ext uri="{FF2B5EF4-FFF2-40B4-BE49-F238E27FC236}">
                <a16:creationId xmlns:a16="http://schemas.microsoft.com/office/drawing/2014/main" id="{72A691C7-3F2C-4DFD-B0FC-1A205B364192}"/>
              </a:ext>
            </a:extLst>
          </p:cNvPr>
          <p:cNvSpPr>
            <a:spLocks noGrp="1"/>
          </p:cNvSpPr>
          <p:nvPr>
            <p:ph type="pic" sz="quarter" idx="12" hasCustomPrompt="1"/>
          </p:nvPr>
        </p:nvSpPr>
        <p:spPr>
          <a:xfrm>
            <a:off x="984154" y="1120228"/>
            <a:ext cx="3992160" cy="2842172"/>
          </a:xfrm>
          <a:solidFill>
            <a:schemeClr val="accent5">
              <a:lumMod val="90000"/>
            </a:schemeClr>
          </a:solidFill>
        </p:spPr>
        <p:txBody>
          <a:bodyPr/>
          <a:lstStyle>
            <a:lvl1pPr algn="ctr">
              <a:buNone/>
              <a:defRPr>
                <a:solidFill>
                  <a:schemeClr val="accent5">
                    <a:lumMod val="90000"/>
                  </a:schemeClr>
                </a:solidFill>
                <a:latin typeface="+mn-lt"/>
              </a:defRPr>
            </a:lvl1pPr>
          </a:lstStyle>
          <a:p>
            <a:r>
              <a:rPr lang="en-US" dirty="0"/>
              <a:t>picture</a:t>
            </a:r>
          </a:p>
        </p:txBody>
      </p:sp>
      <p:sp>
        <p:nvSpPr>
          <p:cNvPr id="2" name="Title 1">
            <a:extLst>
              <a:ext uri="{FF2B5EF4-FFF2-40B4-BE49-F238E27FC236}">
                <a16:creationId xmlns:a16="http://schemas.microsoft.com/office/drawing/2014/main" id="{FEF44A2A-7969-48CC-B5CE-702F5C6376BF}"/>
              </a:ext>
            </a:extLst>
          </p:cNvPr>
          <p:cNvSpPr>
            <a:spLocks noGrp="1"/>
          </p:cNvSpPr>
          <p:nvPr>
            <p:ph type="title"/>
          </p:nvPr>
        </p:nvSpPr>
        <p:spPr>
          <a:xfrm>
            <a:off x="666113" y="5012463"/>
            <a:ext cx="4664641" cy="653277"/>
          </a:xfrm>
        </p:spPr>
        <p:txBody>
          <a:bodyPr vert="horz" lIns="0" tIns="0" rIns="0" bIns="0" rtlCol="0">
            <a:noAutofit/>
          </a:bodyPr>
          <a:lstStyle>
            <a:lvl1pPr algn="ctr">
              <a:defRPr lang="en-US" sz="1600">
                <a:solidFill>
                  <a:schemeClr val="accent3">
                    <a:lumMod val="20000"/>
                    <a:lumOff val="80000"/>
                  </a:schemeClr>
                </a:solidFill>
                <a:latin typeface="+mn-lt"/>
                <a:ea typeface="+mn-ea"/>
                <a:cs typeface="+mn-cs"/>
              </a:defRPr>
            </a:lvl1pPr>
          </a:lstStyle>
          <a:p>
            <a:pPr marL="228600" lvl="0" indent="-228600" algn="ctr">
              <a:lnSpc>
                <a:spcPct val="100000"/>
              </a:lnSpc>
              <a:spcBef>
                <a:spcPts val="1000"/>
              </a:spcBef>
              <a:buFontTx/>
            </a:pPr>
            <a:r>
              <a:rPr lang="en-US"/>
              <a:t>Click to edit Master title style</a:t>
            </a:r>
            <a:endParaRPr lang="en-US" dirty="0"/>
          </a:p>
        </p:txBody>
      </p:sp>
    </p:spTree>
    <p:extLst>
      <p:ext uri="{BB962C8B-B14F-4D97-AF65-F5344CB8AC3E}">
        <p14:creationId xmlns:p14="http://schemas.microsoft.com/office/powerpoint/2010/main" val="2063334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Photo">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Placeholder 25" descr="A close up of a coral&#10;&#10;Description automatically generated">
            <a:extLst>
              <a:ext uri="{FF2B5EF4-FFF2-40B4-BE49-F238E27FC236}">
                <a16:creationId xmlns:a16="http://schemas.microsoft.com/office/drawing/2014/main" id="{494EA73B-5244-4C80-99EB-DDE5EDF9EDE5}"/>
              </a:ext>
            </a:extLst>
          </p:cNvPr>
          <p:cNvPicPr>
            <a:picLocks noChangeAspect="1"/>
          </p:cNvPicPr>
          <p:nvPr userDrawn="1"/>
        </p:nvPicPr>
        <p:blipFill rotWithShape="1">
          <a:blip r:embed="rId2">
            <a:duotone>
              <a:schemeClr val="accent1">
                <a:shade val="45000"/>
                <a:satMod val="135000"/>
              </a:schemeClr>
              <a:prstClr val="white"/>
            </a:duotone>
            <a:alphaModFix amt="8000"/>
          </a:blip>
          <a:srcRect t="42935" b="815"/>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AA9CE015-6EB3-4DD0-8826-DCA2711CBE4F}"/>
              </a:ext>
            </a:extLst>
          </p:cNvPr>
          <p:cNvSpPr/>
          <p:nvPr/>
        </p:nvSpPr>
        <p:spPr>
          <a:xfrm>
            <a:off x="848391" y="764153"/>
            <a:ext cx="4664641" cy="5590223"/>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82B1BBD-5D08-4833-9588-FBABF1274F43}"/>
              </a:ext>
            </a:extLst>
          </p:cNvPr>
          <p:cNvSpPr/>
          <p:nvPr userDrawn="1"/>
        </p:nvSpPr>
        <p:spPr>
          <a:xfrm>
            <a:off x="2099538" y="484640"/>
            <a:ext cx="2162346" cy="530045"/>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raphic 3">
            <a:extLst>
              <a:ext uri="{FF2B5EF4-FFF2-40B4-BE49-F238E27FC236}">
                <a16:creationId xmlns:a16="http://schemas.microsoft.com/office/drawing/2014/main" id="{8D4CA70A-5D6E-4779-8014-6C12C593AFCF}"/>
              </a:ext>
            </a:extLst>
          </p:cNvPr>
          <p:cNvSpPr/>
          <p:nvPr userDrawn="1"/>
        </p:nvSpPr>
        <p:spPr>
          <a:xfrm rot="1514662">
            <a:off x="8184917" y="3851221"/>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endParaRPr lang="en-US" dirty="0"/>
          </a:p>
        </p:txBody>
      </p:sp>
      <p:sp>
        <p:nvSpPr>
          <p:cNvPr id="10" name="Picture Placeholder 4">
            <a:extLst>
              <a:ext uri="{FF2B5EF4-FFF2-40B4-BE49-F238E27FC236}">
                <a16:creationId xmlns:a16="http://schemas.microsoft.com/office/drawing/2014/main" id="{FFF16015-5381-40DF-BF92-F9C4CCB72D0F}"/>
              </a:ext>
            </a:extLst>
          </p:cNvPr>
          <p:cNvSpPr>
            <a:spLocks noGrp="1"/>
          </p:cNvSpPr>
          <p:nvPr>
            <p:ph type="pic" sz="quarter" idx="12" hasCustomPrompt="1"/>
          </p:nvPr>
        </p:nvSpPr>
        <p:spPr>
          <a:xfrm>
            <a:off x="1184904" y="1164507"/>
            <a:ext cx="3992160" cy="4284881"/>
          </a:xfrm>
          <a:solidFill>
            <a:schemeClr val="accent5">
              <a:lumMod val="75000"/>
            </a:schemeClr>
          </a:solidFill>
        </p:spPr>
        <p:txBody>
          <a:bodyPr/>
          <a:lstStyle>
            <a:lvl1pPr algn="ctr">
              <a:buNone/>
              <a:defRPr>
                <a:solidFill>
                  <a:schemeClr val="accent5">
                    <a:lumMod val="75000"/>
                  </a:schemeClr>
                </a:solidFill>
                <a:latin typeface="+mn-lt"/>
              </a:defRPr>
            </a:lvl1pPr>
          </a:lstStyle>
          <a:p>
            <a:r>
              <a:rPr lang="en-US" dirty="0"/>
              <a:t>picture</a:t>
            </a:r>
          </a:p>
        </p:txBody>
      </p:sp>
      <p:sp>
        <p:nvSpPr>
          <p:cNvPr id="3" name="Title 2">
            <a:extLst>
              <a:ext uri="{FF2B5EF4-FFF2-40B4-BE49-F238E27FC236}">
                <a16:creationId xmlns:a16="http://schemas.microsoft.com/office/drawing/2014/main" id="{F3C1C624-86ED-41D8-8323-124CEDD3BFD7}"/>
              </a:ext>
            </a:extLst>
          </p:cNvPr>
          <p:cNvSpPr>
            <a:spLocks noGrp="1"/>
          </p:cNvSpPr>
          <p:nvPr>
            <p:ph type="title"/>
          </p:nvPr>
        </p:nvSpPr>
        <p:spPr>
          <a:xfrm>
            <a:off x="6610937" y="3103417"/>
            <a:ext cx="4514147" cy="811119"/>
          </a:xfrm>
        </p:spPr>
        <p:txBody>
          <a:bodyPr vert="horz" lIns="0" tIns="0" rIns="0" bIns="0" rtlCol="0">
            <a:noAutofit/>
          </a:bodyPr>
          <a:lstStyle>
            <a:lvl1pPr algn="ctr">
              <a:buFont typeface="Arial" panose="020B0604020202020204" pitchFamily="34" charset="0"/>
              <a:buNone/>
              <a:defRPr lang="en-US" sz="1600">
                <a:solidFill>
                  <a:schemeClr val="accent3">
                    <a:lumMod val="20000"/>
                    <a:lumOff val="80000"/>
                  </a:schemeClr>
                </a:solidFill>
                <a:latin typeface="+mn-lt"/>
                <a:ea typeface="+mn-ea"/>
                <a:cs typeface="+mn-cs"/>
              </a:defRPr>
            </a:lvl1pPr>
          </a:lstStyle>
          <a:p>
            <a:pPr marL="228600" lvl="0" indent="-228600" algn="ctr">
              <a:lnSpc>
                <a:spcPct val="100000"/>
              </a:lnSpc>
              <a:spcBef>
                <a:spcPts val="1000"/>
              </a:spcBef>
              <a:buFontTx/>
            </a:pPr>
            <a:r>
              <a:rPr lang="en-US"/>
              <a:t>Click to edit Master title style</a:t>
            </a:r>
            <a:endParaRPr lang="en-US" dirty="0"/>
          </a:p>
        </p:txBody>
      </p:sp>
    </p:spTree>
    <p:extLst>
      <p:ext uri="{BB962C8B-B14F-4D97-AF65-F5344CB8AC3E}">
        <p14:creationId xmlns:p14="http://schemas.microsoft.com/office/powerpoint/2010/main" val="70150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hotos">
    <p:bg>
      <p:bgPr>
        <a:solidFill>
          <a:srgbClr val="37463B"/>
        </a:solidFill>
        <a:effectLst/>
      </p:bgPr>
    </p:bg>
    <p:spTree>
      <p:nvGrpSpPr>
        <p:cNvPr id="1" name=""/>
        <p:cNvGrpSpPr/>
        <p:nvPr/>
      </p:nvGrpSpPr>
      <p:grpSpPr>
        <a:xfrm>
          <a:off x="0" y="0"/>
          <a:ext cx="0" cy="0"/>
          <a:chOff x="0" y="0"/>
          <a:chExt cx="0" cy="0"/>
        </a:xfrm>
      </p:grpSpPr>
      <p:pic>
        <p:nvPicPr>
          <p:cNvPr id="4" name="Picture Placeholder 25" descr="A close up of a coral&#10;&#10;Description automatically generated">
            <a:extLst>
              <a:ext uri="{FF2B5EF4-FFF2-40B4-BE49-F238E27FC236}">
                <a16:creationId xmlns:a16="http://schemas.microsoft.com/office/drawing/2014/main" id="{4B0ACBD7-EFB6-4100-A022-0B9A0A88CBEA}"/>
              </a:ext>
            </a:extLst>
          </p:cNvPr>
          <p:cNvPicPr>
            <a:picLocks noChangeAspect="1"/>
          </p:cNvPicPr>
          <p:nvPr userDrawn="1"/>
        </p:nvPicPr>
        <p:blipFill rotWithShape="1">
          <a:blip r:embed="rId2">
            <a:duotone>
              <a:prstClr val="black"/>
              <a:schemeClr val="tx2">
                <a:tint val="45000"/>
                <a:satMod val="400000"/>
              </a:schemeClr>
            </a:duotone>
            <a:alphaModFix amt="5000"/>
          </a:blip>
          <a:srcRect t="30332" b="13926"/>
          <a:stretch/>
        </p:blipFill>
        <p:spPr>
          <a:xfrm>
            <a:off x="-151534" y="0"/>
            <a:ext cx="12302836" cy="6858000"/>
          </a:xfrm>
          <a:prstGeom prst="rect">
            <a:avLst/>
          </a:prstGeom>
        </p:spPr>
      </p:pic>
      <p:sp>
        <p:nvSpPr>
          <p:cNvPr id="2" name="Graphic 11">
            <a:extLst>
              <a:ext uri="{FF2B5EF4-FFF2-40B4-BE49-F238E27FC236}">
                <a16:creationId xmlns:a16="http://schemas.microsoft.com/office/drawing/2014/main" id="{25082345-B677-4FCD-8A8F-A78A42503CCC}"/>
              </a:ext>
            </a:extLst>
          </p:cNvPr>
          <p:cNvSpPr/>
          <p:nvPr/>
        </p:nvSpPr>
        <p:spPr>
          <a:xfrm rot="20388820" flipH="1">
            <a:off x="1491896" y="5646588"/>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endParaRPr lang="en-US" dirty="0"/>
          </a:p>
        </p:txBody>
      </p:sp>
      <p:sp>
        <p:nvSpPr>
          <p:cNvPr id="3" name="Graphic 6">
            <a:extLst>
              <a:ext uri="{FF2B5EF4-FFF2-40B4-BE49-F238E27FC236}">
                <a16:creationId xmlns:a16="http://schemas.microsoft.com/office/drawing/2014/main" id="{3CB33A04-E7AD-4AC4-88B3-60ED7E9B9566}"/>
              </a:ext>
            </a:extLst>
          </p:cNvPr>
          <p:cNvSpPr/>
          <p:nvPr/>
        </p:nvSpPr>
        <p:spPr>
          <a:xfrm rot="1479909">
            <a:off x="9335388" y="5646587"/>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endParaRPr lang="en-US" dirty="0"/>
          </a:p>
        </p:txBody>
      </p:sp>
      <p:sp>
        <p:nvSpPr>
          <p:cNvPr id="23" name="Rectangle 22">
            <a:extLst>
              <a:ext uri="{FF2B5EF4-FFF2-40B4-BE49-F238E27FC236}">
                <a16:creationId xmlns:a16="http://schemas.microsoft.com/office/drawing/2014/main" id="{E976E5A3-E720-491F-80B9-92B94D665167}"/>
              </a:ext>
            </a:extLst>
          </p:cNvPr>
          <p:cNvSpPr/>
          <p:nvPr userDrawn="1"/>
        </p:nvSpPr>
        <p:spPr>
          <a:xfrm>
            <a:off x="524899" y="681630"/>
            <a:ext cx="3419582" cy="4586533"/>
          </a:xfrm>
          <a:prstGeom prst="rect">
            <a:avLst/>
          </a:prstGeom>
          <a:solidFill>
            <a:schemeClr val="bg1"/>
          </a:solidFill>
          <a:ln>
            <a:noFill/>
          </a:ln>
          <a:effectLst>
            <a:outerShdw blurRad="88900" dist="50800" dir="30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70D647A-A7D0-4786-B3B1-01ECB0E5CEA2}"/>
              </a:ext>
            </a:extLst>
          </p:cNvPr>
          <p:cNvSpPr/>
          <p:nvPr userDrawn="1"/>
        </p:nvSpPr>
        <p:spPr>
          <a:xfrm>
            <a:off x="1413196" y="333929"/>
            <a:ext cx="1642993" cy="49019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96FA808-97EC-4F02-8C56-FE1435B9771D}"/>
              </a:ext>
            </a:extLst>
          </p:cNvPr>
          <p:cNvSpPr/>
          <p:nvPr userDrawn="1"/>
        </p:nvSpPr>
        <p:spPr>
          <a:xfrm>
            <a:off x="4386204" y="681630"/>
            <a:ext cx="3419582" cy="4586533"/>
          </a:xfrm>
          <a:prstGeom prst="rect">
            <a:avLst/>
          </a:prstGeom>
          <a:solidFill>
            <a:schemeClr val="bg1"/>
          </a:solidFill>
          <a:ln>
            <a:noFill/>
          </a:ln>
          <a:effectLst>
            <a:outerShdw blurRad="88900" dist="50800" dir="30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E109696-1980-4D2D-B937-02F74014104E}"/>
              </a:ext>
            </a:extLst>
          </p:cNvPr>
          <p:cNvSpPr/>
          <p:nvPr userDrawn="1"/>
        </p:nvSpPr>
        <p:spPr>
          <a:xfrm>
            <a:off x="5274501" y="333929"/>
            <a:ext cx="1642993" cy="49019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447A092-9105-4154-A058-8646A83D73E4}"/>
              </a:ext>
            </a:extLst>
          </p:cNvPr>
          <p:cNvSpPr/>
          <p:nvPr userDrawn="1"/>
        </p:nvSpPr>
        <p:spPr>
          <a:xfrm>
            <a:off x="8247514" y="677261"/>
            <a:ext cx="3419582" cy="4586533"/>
          </a:xfrm>
          <a:prstGeom prst="rect">
            <a:avLst/>
          </a:prstGeom>
          <a:solidFill>
            <a:schemeClr val="bg1"/>
          </a:solidFill>
          <a:ln>
            <a:noFill/>
          </a:ln>
          <a:effectLst>
            <a:outerShdw blurRad="88900" dist="50800" dir="30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5407C56-9ECE-4F96-9CC0-5AF4992CB676}"/>
              </a:ext>
            </a:extLst>
          </p:cNvPr>
          <p:cNvSpPr/>
          <p:nvPr userDrawn="1"/>
        </p:nvSpPr>
        <p:spPr>
          <a:xfrm>
            <a:off x="9135811" y="329560"/>
            <a:ext cx="1642993" cy="49019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8">
            <a:extLst>
              <a:ext uri="{FF2B5EF4-FFF2-40B4-BE49-F238E27FC236}">
                <a16:creationId xmlns:a16="http://schemas.microsoft.com/office/drawing/2014/main" id="{48F0D1A6-69DE-433E-821B-4FF1D0640D01}"/>
              </a:ext>
            </a:extLst>
          </p:cNvPr>
          <p:cNvSpPr>
            <a:spLocks noGrp="1"/>
          </p:cNvSpPr>
          <p:nvPr>
            <p:ph type="pic" sz="quarter" idx="10" hasCustomPrompt="1"/>
          </p:nvPr>
        </p:nvSpPr>
        <p:spPr>
          <a:xfrm>
            <a:off x="771015" y="947627"/>
            <a:ext cx="2927350" cy="3578033"/>
          </a:xfrm>
          <a:solidFill>
            <a:schemeClr val="tx2">
              <a:lumMod val="40000"/>
              <a:lumOff val="60000"/>
            </a:schemeClr>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20" name="Picture Placeholder 18">
            <a:extLst>
              <a:ext uri="{FF2B5EF4-FFF2-40B4-BE49-F238E27FC236}">
                <a16:creationId xmlns:a16="http://schemas.microsoft.com/office/drawing/2014/main" id="{5433B204-C104-4815-BF09-872F084D86D9}"/>
              </a:ext>
            </a:extLst>
          </p:cNvPr>
          <p:cNvSpPr>
            <a:spLocks noGrp="1"/>
          </p:cNvSpPr>
          <p:nvPr>
            <p:ph type="pic" sz="quarter" idx="15" hasCustomPrompt="1"/>
          </p:nvPr>
        </p:nvSpPr>
        <p:spPr>
          <a:xfrm>
            <a:off x="4632320" y="947627"/>
            <a:ext cx="2927350" cy="3578033"/>
          </a:xfrm>
          <a:solidFill>
            <a:schemeClr val="tx2">
              <a:lumMod val="40000"/>
              <a:lumOff val="60000"/>
            </a:schemeClr>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21" name="Picture Placeholder 18">
            <a:extLst>
              <a:ext uri="{FF2B5EF4-FFF2-40B4-BE49-F238E27FC236}">
                <a16:creationId xmlns:a16="http://schemas.microsoft.com/office/drawing/2014/main" id="{7E31EC5E-2551-4B7D-90D4-D3B557EA3E79}"/>
              </a:ext>
            </a:extLst>
          </p:cNvPr>
          <p:cNvSpPr>
            <a:spLocks noGrp="1"/>
          </p:cNvSpPr>
          <p:nvPr>
            <p:ph type="pic" sz="quarter" idx="16" hasCustomPrompt="1"/>
          </p:nvPr>
        </p:nvSpPr>
        <p:spPr>
          <a:xfrm>
            <a:off x="8493630" y="943258"/>
            <a:ext cx="2927350" cy="3578033"/>
          </a:xfrm>
          <a:solidFill>
            <a:schemeClr val="tx2">
              <a:lumMod val="40000"/>
              <a:lumOff val="60000"/>
            </a:schemeClr>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5" name="Title 4">
            <a:extLst>
              <a:ext uri="{FF2B5EF4-FFF2-40B4-BE49-F238E27FC236}">
                <a16:creationId xmlns:a16="http://schemas.microsoft.com/office/drawing/2014/main" id="{A8BF323E-9C2D-48E5-BB6B-96419386C7A3}"/>
              </a:ext>
            </a:extLst>
          </p:cNvPr>
          <p:cNvSpPr>
            <a:spLocks noGrp="1"/>
          </p:cNvSpPr>
          <p:nvPr>
            <p:ph type="title"/>
          </p:nvPr>
        </p:nvSpPr>
        <p:spPr>
          <a:xfrm>
            <a:off x="3639067" y="5766800"/>
            <a:ext cx="4721634" cy="676186"/>
          </a:xfrm>
        </p:spPr>
        <p:txBody>
          <a:bodyPr vert="horz" lIns="0" tIns="0" rIns="0" bIns="0" rtlCol="0">
            <a:noAutofit/>
          </a:bodyPr>
          <a:lstStyle>
            <a:lvl1pPr algn="ctr">
              <a:buFont typeface="Arial" panose="020B0604020202020204" pitchFamily="34" charset="0"/>
              <a:buNone/>
              <a:defRPr lang="en-US" sz="1600">
                <a:solidFill>
                  <a:schemeClr val="accent3">
                    <a:lumMod val="20000"/>
                    <a:lumOff val="80000"/>
                  </a:schemeClr>
                </a:solidFill>
                <a:latin typeface="+mn-lt"/>
                <a:ea typeface="+mn-ea"/>
                <a:cs typeface="+mn-cs"/>
              </a:defRPr>
            </a:lvl1pPr>
          </a:lstStyle>
          <a:p>
            <a:pPr marL="228600" lvl="0" indent="-228600" algn="ctr">
              <a:lnSpc>
                <a:spcPct val="100000"/>
              </a:lnSpc>
              <a:spcBef>
                <a:spcPts val="1000"/>
              </a:spcBef>
              <a:buFontTx/>
            </a:pPr>
            <a:r>
              <a:rPr lang="en-US"/>
              <a:t>Click to edit Master title style</a:t>
            </a:r>
            <a:endParaRPr lang="en-US" dirty="0"/>
          </a:p>
        </p:txBody>
      </p:sp>
    </p:spTree>
    <p:extLst>
      <p:ext uri="{BB962C8B-B14F-4D97-AF65-F5344CB8AC3E}">
        <p14:creationId xmlns:p14="http://schemas.microsoft.com/office/powerpoint/2010/main" val="220581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hoto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25742E-0B47-444B-8B8B-BB03EAE7FC4B}"/>
              </a:ext>
            </a:extLst>
          </p:cNvPr>
          <p:cNvSpPr/>
          <p:nvPr userDrawn="1"/>
        </p:nvSpPr>
        <p:spPr>
          <a:xfrm>
            <a:off x="0" y="-7732"/>
            <a:ext cx="12191010" cy="68657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rug&#10;&#10;Description automatically generated">
            <a:extLst>
              <a:ext uri="{FF2B5EF4-FFF2-40B4-BE49-F238E27FC236}">
                <a16:creationId xmlns:a16="http://schemas.microsoft.com/office/drawing/2014/main" id="{E4D5090F-2595-49C8-8F31-FCFF302CB39B}"/>
              </a:ext>
            </a:extLst>
          </p:cNvPr>
          <p:cNvPicPr>
            <a:picLocks noChangeAspect="1"/>
          </p:cNvPicPr>
          <p:nvPr userDrawn="1"/>
        </p:nvPicPr>
        <p:blipFill rotWithShape="1">
          <a:blip r:embed="rId2">
            <a:duotone>
              <a:schemeClr val="accent6">
                <a:shade val="45000"/>
                <a:satMod val="135000"/>
              </a:schemeClr>
              <a:prstClr val="white"/>
            </a:duotone>
            <a:alphaModFix amt="5000"/>
          </a:blip>
          <a:srcRect l="3541" r="2143" b="34177"/>
          <a:stretch/>
        </p:blipFill>
        <p:spPr>
          <a:xfrm rot="10800000" flipV="1">
            <a:off x="-7" y="-7646"/>
            <a:ext cx="12191017" cy="5087646"/>
          </a:xfrm>
          <a:prstGeom prst="rect">
            <a:avLst/>
          </a:prstGeom>
        </p:spPr>
      </p:pic>
      <p:sp>
        <p:nvSpPr>
          <p:cNvPr id="40" name="Rectangle 39">
            <a:extLst>
              <a:ext uri="{FF2B5EF4-FFF2-40B4-BE49-F238E27FC236}">
                <a16:creationId xmlns:a16="http://schemas.microsoft.com/office/drawing/2014/main" id="{7A53ABB2-D679-4B08-8670-374EBC192A70}"/>
              </a:ext>
            </a:extLst>
          </p:cNvPr>
          <p:cNvSpPr/>
          <p:nvPr userDrawn="1"/>
        </p:nvSpPr>
        <p:spPr>
          <a:xfrm>
            <a:off x="539327" y="3406762"/>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B8FA6E14-528F-4D1D-8DED-CC55E7F4D15A}"/>
              </a:ext>
            </a:extLst>
          </p:cNvPr>
          <p:cNvSpPr/>
          <p:nvPr userDrawn="1"/>
        </p:nvSpPr>
        <p:spPr>
          <a:xfrm>
            <a:off x="1140392" y="3093039"/>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76D0D81-7898-4FD0-B5CB-91DC005C6CD8}"/>
              </a:ext>
            </a:extLst>
          </p:cNvPr>
          <p:cNvSpPr/>
          <p:nvPr/>
        </p:nvSpPr>
        <p:spPr>
          <a:xfrm>
            <a:off x="3336321" y="3406762"/>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97715DBE-F5C3-4046-BFEF-BC9F50A9DAE1}"/>
              </a:ext>
            </a:extLst>
          </p:cNvPr>
          <p:cNvSpPr/>
          <p:nvPr userDrawn="1"/>
        </p:nvSpPr>
        <p:spPr>
          <a:xfrm>
            <a:off x="3937386" y="3093039"/>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70D90CF-903F-438D-B2DC-69E7F8BE88A1}"/>
              </a:ext>
            </a:extLst>
          </p:cNvPr>
          <p:cNvSpPr/>
          <p:nvPr userDrawn="1"/>
        </p:nvSpPr>
        <p:spPr>
          <a:xfrm>
            <a:off x="6133415" y="3393059"/>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96F7532-1DBF-4548-BD12-CFF9D1595916}"/>
              </a:ext>
            </a:extLst>
          </p:cNvPr>
          <p:cNvSpPr/>
          <p:nvPr userDrawn="1"/>
        </p:nvSpPr>
        <p:spPr>
          <a:xfrm>
            <a:off x="6734480" y="3079336"/>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542E3DD0-50DC-45B6-8B27-EE9F633A9A80}"/>
              </a:ext>
            </a:extLst>
          </p:cNvPr>
          <p:cNvSpPr/>
          <p:nvPr/>
        </p:nvSpPr>
        <p:spPr>
          <a:xfrm>
            <a:off x="8928137" y="3393143"/>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49F0792B-F250-4A87-B672-10CD1FF7DB06}"/>
              </a:ext>
            </a:extLst>
          </p:cNvPr>
          <p:cNvSpPr/>
          <p:nvPr userDrawn="1"/>
        </p:nvSpPr>
        <p:spPr>
          <a:xfrm>
            <a:off x="9529202" y="3079420"/>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694DB7F-A747-40DE-96EF-1D82762E6F21}"/>
              </a:ext>
            </a:extLst>
          </p:cNvPr>
          <p:cNvSpPr/>
          <p:nvPr userDrawn="1"/>
        </p:nvSpPr>
        <p:spPr>
          <a:xfrm>
            <a:off x="285565" y="285566"/>
            <a:ext cx="11620870" cy="6286867"/>
          </a:xfrm>
          <a:prstGeom prst="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15">
            <a:extLst>
              <a:ext uri="{FF2B5EF4-FFF2-40B4-BE49-F238E27FC236}">
                <a16:creationId xmlns:a16="http://schemas.microsoft.com/office/drawing/2014/main" id="{A4F23455-1CA2-484A-A539-C13F39C102E4}"/>
              </a:ext>
            </a:extLst>
          </p:cNvPr>
          <p:cNvSpPr>
            <a:spLocks noGrp="1"/>
          </p:cNvSpPr>
          <p:nvPr>
            <p:ph type="body" sz="quarter" idx="15" hasCustomPrompt="1"/>
          </p:nvPr>
        </p:nvSpPr>
        <p:spPr>
          <a:xfrm>
            <a:off x="4785707" y="743985"/>
            <a:ext cx="1039006" cy="368878"/>
          </a:xfrm>
        </p:spPr>
        <p:txBody>
          <a:bodyPr/>
          <a:lstStyle>
            <a:lvl1pPr algn="r">
              <a:buFontTx/>
              <a:buNone/>
              <a:defRPr sz="2400" i="1">
                <a:solidFill>
                  <a:schemeClr val="accent3">
                    <a:lumMod val="20000"/>
                    <a:lumOff val="80000"/>
                  </a:schemeClr>
                </a:solidFill>
                <a:latin typeface="+mn-lt"/>
              </a:defRPr>
            </a:lvl1pPr>
          </a:lstStyle>
          <a:p>
            <a:pPr lvl="0"/>
            <a:r>
              <a:rPr lang="en-US" dirty="0"/>
              <a:t>subtitle</a:t>
            </a:r>
          </a:p>
        </p:txBody>
      </p:sp>
      <p:sp>
        <p:nvSpPr>
          <p:cNvPr id="4" name="Graphic 21">
            <a:extLst>
              <a:ext uri="{FF2B5EF4-FFF2-40B4-BE49-F238E27FC236}">
                <a16:creationId xmlns:a16="http://schemas.microsoft.com/office/drawing/2014/main" id="{02AF6E82-BA59-498B-9E11-F1E1BEA76522}"/>
              </a:ext>
            </a:extLst>
          </p:cNvPr>
          <p:cNvSpPr/>
          <p:nvPr/>
        </p:nvSpPr>
        <p:spPr>
          <a:xfrm rot="1600662">
            <a:off x="5546311" y="2233118"/>
            <a:ext cx="1100563" cy="563350"/>
          </a:xfrm>
          <a:custGeom>
            <a:avLst/>
            <a:gdLst>
              <a:gd name="connsiteX0" fmla="*/ 1100560 w 1100563"/>
              <a:gd name="connsiteY0" fmla="*/ 57532 h 563350"/>
              <a:gd name="connsiteX1" fmla="*/ 1083745 w 1100563"/>
              <a:gd name="connsiteY1" fmla="*/ 74346 h 563350"/>
              <a:gd name="connsiteX2" fmla="*/ 1087472 w 1100563"/>
              <a:gd name="connsiteY2" fmla="*/ 83617 h 563350"/>
              <a:gd name="connsiteX3" fmla="*/ 1085654 w 1100563"/>
              <a:gd name="connsiteY3" fmla="*/ 86707 h 563350"/>
              <a:gd name="connsiteX4" fmla="*/ 1005400 w 1100563"/>
              <a:gd name="connsiteY4" fmla="*/ 138695 h 563350"/>
              <a:gd name="connsiteX5" fmla="*/ 946686 w 1100563"/>
              <a:gd name="connsiteY5" fmla="*/ 164780 h 563350"/>
              <a:gd name="connsiteX6" fmla="*/ 879429 w 1100563"/>
              <a:gd name="connsiteY6" fmla="*/ 192955 h 563350"/>
              <a:gd name="connsiteX7" fmla="*/ 853163 w 1100563"/>
              <a:gd name="connsiteY7" fmla="*/ 203407 h 563350"/>
              <a:gd name="connsiteX8" fmla="*/ 902969 w 1100563"/>
              <a:gd name="connsiteY8" fmla="*/ 207588 h 563350"/>
              <a:gd name="connsiteX9" fmla="*/ 950776 w 1100563"/>
              <a:gd name="connsiteY9" fmla="*/ 198136 h 563350"/>
              <a:gd name="connsiteX10" fmla="*/ 952140 w 1100563"/>
              <a:gd name="connsiteY10" fmla="*/ 201862 h 563350"/>
              <a:gd name="connsiteX11" fmla="*/ 941688 w 1100563"/>
              <a:gd name="connsiteY11" fmla="*/ 212496 h 563350"/>
              <a:gd name="connsiteX12" fmla="*/ 984587 w 1100563"/>
              <a:gd name="connsiteY12" fmla="*/ 235763 h 563350"/>
              <a:gd name="connsiteX13" fmla="*/ 983587 w 1100563"/>
              <a:gd name="connsiteY13" fmla="*/ 239308 h 563350"/>
              <a:gd name="connsiteX14" fmla="*/ 973226 w 1100563"/>
              <a:gd name="connsiteY14" fmla="*/ 238490 h 563350"/>
              <a:gd name="connsiteX15" fmla="*/ 920602 w 1100563"/>
              <a:gd name="connsiteY15" fmla="*/ 227038 h 563350"/>
              <a:gd name="connsiteX16" fmla="*/ 840893 w 1100563"/>
              <a:gd name="connsiteY16" fmla="*/ 227038 h 563350"/>
              <a:gd name="connsiteX17" fmla="*/ 839166 w 1100563"/>
              <a:gd name="connsiteY17" fmla="*/ 227311 h 563350"/>
              <a:gd name="connsiteX18" fmla="*/ 733918 w 1100563"/>
              <a:gd name="connsiteY18" fmla="*/ 267665 h 563350"/>
              <a:gd name="connsiteX19" fmla="*/ 717649 w 1100563"/>
              <a:gd name="connsiteY19" fmla="*/ 285206 h 563350"/>
              <a:gd name="connsiteX20" fmla="*/ 699744 w 1100563"/>
              <a:gd name="connsiteY20" fmla="*/ 315108 h 563350"/>
              <a:gd name="connsiteX21" fmla="*/ 656936 w 1100563"/>
              <a:gd name="connsiteY21" fmla="*/ 351373 h 563350"/>
              <a:gd name="connsiteX22" fmla="*/ 580863 w 1100563"/>
              <a:gd name="connsiteY22" fmla="*/ 394726 h 563350"/>
              <a:gd name="connsiteX23" fmla="*/ 613855 w 1100563"/>
              <a:gd name="connsiteY23" fmla="*/ 397998 h 563350"/>
              <a:gd name="connsiteX24" fmla="*/ 707197 w 1100563"/>
              <a:gd name="connsiteY24" fmla="*/ 364279 h 563350"/>
              <a:gd name="connsiteX25" fmla="*/ 777362 w 1100563"/>
              <a:gd name="connsiteY25" fmla="*/ 359462 h 563350"/>
              <a:gd name="connsiteX26" fmla="*/ 786451 w 1100563"/>
              <a:gd name="connsiteY26" fmla="*/ 367369 h 563350"/>
              <a:gd name="connsiteX27" fmla="*/ 775544 w 1100563"/>
              <a:gd name="connsiteY27" fmla="*/ 369278 h 563350"/>
              <a:gd name="connsiteX28" fmla="*/ 730100 w 1100563"/>
              <a:gd name="connsiteY28" fmla="*/ 377639 h 563350"/>
              <a:gd name="connsiteX29" fmla="*/ 626943 w 1100563"/>
              <a:gd name="connsiteY29" fmla="*/ 419175 h 563350"/>
              <a:gd name="connsiteX30" fmla="*/ 603130 w 1100563"/>
              <a:gd name="connsiteY30" fmla="*/ 422356 h 563350"/>
              <a:gd name="connsiteX31" fmla="*/ 528238 w 1100563"/>
              <a:gd name="connsiteY31" fmla="*/ 440897 h 563350"/>
              <a:gd name="connsiteX32" fmla="*/ 457982 w 1100563"/>
              <a:gd name="connsiteY32" fmla="*/ 479434 h 563350"/>
              <a:gd name="connsiteX33" fmla="*/ 417537 w 1100563"/>
              <a:gd name="connsiteY33" fmla="*/ 483524 h 563350"/>
              <a:gd name="connsiteX34" fmla="*/ 376274 w 1100563"/>
              <a:gd name="connsiteY34" fmla="*/ 478070 h 563350"/>
              <a:gd name="connsiteX35" fmla="*/ 364549 w 1100563"/>
              <a:gd name="connsiteY35" fmla="*/ 476525 h 563350"/>
              <a:gd name="connsiteX36" fmla="*/ 328012 w 1100563"/>
              <a:gd name="connsiteY36" fmla="*/ 480524 h 563350"/>
              <a:gd name="connsiteX37" fmla="*/ 206859 w 1100563"/>
              <a:gd name="connsiteY37" fmla="*/ 545509 h 563350"/>
              <a:gd name="connsiteX38" fmla="*/ 165232 w 1100563"/>
              <a:gd name="connsiteY38" fmla="*/ 557052 h 563350"/>
              <a:gd name="connsiteX39" fmla="*/ 95612 w 1100563"/>
              <a:gd name="connsiteY39" fmla="*/ 560233 h 563350"/>
              <a:gd name="connsiteX40" fmla="*/ 68164 w 1100563"/>
              <a:gd name="connsiteY40" fmla="*/ 563051 h 563350"/>
              <a:gd name="connsiteX41" fmla="*/ 49713 w 1100563"/>
              <a:gd name="connsiteY41" fmla="*/ 561596 h 563350"/>
              <a:gd name="connsiteX42" fmla="*/ 19175 w 1100563"/>
              <a:gd name="connsiteY42" fmla="*/ 545146 h 563350"/>
              <a:gd name="connsiteX43" fmla="*/ 270 w 1100563"/>
              <a:gd name="connsiteY43" fmla="*/ 513153 h 563350"/>
              <a:gd name="connsiteX44" fmla="*/ 10813 w 1100563"/>
              <a:gd name="connsiteY44" fmla="*/ 499156 h 563350"/>
              <a:gd name="connsiteX45" fmla="*/ 125241 w 1100563"/>
              <a:gd name="connsiteY45" fmla="*/ 503428 h 563350"/>
              <a:gd name="connsiteX46" fmla="*/ 245395 w 1100563"/>
              <a:gd name="connsiteY46" fmla="*/ 476162 h 563350"/>
              <a:gd name="connsiteX47" fmla="*/ 309562 w 1100563"/>
              <a:gd name="connsiteY47" fmla="*/ 434081 h 563350"/>
              <a:gd name="connsiteX48" fmla="*/ 325649 w 1100563"/>
              <a:gd name="connsiteY48" fmla="*/ 416630 h 563350"/>
              <a:gd name="connsiteX49" fmla="*/ 339919 w 1100563"/>
              <a:gd name="connsiteY49" fmla="*/ 402452 h 563350"/>
              <a:gd name="connsiteX50" fmla="*/ 374820 w 1100563"/>
              <a:gd name="connsiteY50" fmla="*/ 386728 h 563350"/>
              <a:gd name="connsiteX51" fmla="*/ 389634 w 1100563"/>
              <a:gd name="connsiteY51" fmla="*/ 381911 h 563350"/>
              <a:gd name="connsiteX52" fmla="*/ 431988 w 1100563"/>
              <a:gd name="connsiteY52" fmla="*/ 341739 h 563350"/>
              <a:gd name="connsiteX53" fmla="*/ 445076 w 1100563"/>
              <a:gd name="connsiteY53" fmla="*/ 319562 h 563350"/>
              <a:gd name="connsiteX54" fmla="*/ 456164 w 1100563"/>
              <a:gd name="connsiteY54" fmla="*/ 302475 h 563350"/>
              <a:gd name="connsiteX55" fmla="*/ 462163 w 1100563"/>
              <a:gd name="connsiteY55" fmla="*/ 310110 h 563350"/>
              <a:gd name="connsiteX56" fmla="*/ 452347 w 1100563"/>
              <a:gd name="connsiteY56" fmla="*/ 324470 h 563350"/>
              <a:gd name="connsiteX57" fmla="*/ 451529 w 1100563"/>
              <a:gd name="connsiteY57" fmla="*/ 349828 h 563350"/>
              <a:gd name="connsiteX58" fmla="*/ 464799 w 1100563"/>
              <a:gd name="connsiteY58" fmla="*/ 339466 h 563350"/>
              <a:gd name="connsiteX59" fmla="*/ 479522 w 1100563"/>
              <a:gd name="connsiteY59" fmla="*/ 331559 h 563350"/>
              <a:gd name="connsiteX60" fmla="*/ 474251 w 1100563"/>
              <a:gd name="connsiteY60" fmla="*/ 345283 h 563350"/>
              <a:gd name="connsiteX61" fmla="*/ 386362 w 1100563"/>
              <a:gd name="connsiteY61" fmla="*/ 415994 h 563350"/>
              <a:gd name="connsiteX62" fmla="*/ 384363 w 1100563"/>
              <a:gd name="connsiteY62" fmla="*/ 420357 h 563350"/>
              <a:gd name="connsiteX63" fmla="*/ 511606 w 1100563"/>
              <a:gd name="connsiteY63" fmla="*/ 400089 h 563350"/>
              <a:gd name="connsiteX64" fmla="*/ 532965 w 1100563"/>
              <a:gd name="connsiteY64" fmla="*/ 377639 h 563350"/>
              <a:gd name="connsiteX65" fmla="*/ 540690 w 1100563"/>
              <a:gd name="connsiteY65" fmla="*/ 373731 h 563350"/>
              <a:gd name="connsiteX66" fmla="*/ 643848 w 1100563"/>
              <a:gd name="connsiteY66" fmla="*/ 319289 h 563350"/>
              <a:gd name="connsiteX67" fmla="*/ 682293 w 1100563"/>
              <a:gd name="connsiteY67" fmla="*/ 281116 h 563350"/>
              <a:gd name="connsiteX68" fmla="*/ 690382 w 1100563"/>
              <a:gd name="connsiteY68" fmla="*/ 267756 h 563350"/>
              <a:gd name="connsiteX69" fmla="*/ 767546 w 1100563"/>
              <a:gd name="connsiteY69" fmla="*/ 207497 h 563350"/>
              <a:gd name="connsiteX70" fmla="*/ 853435 w 1100563"/>
              <a:gd name="connsiteY70" fmla="*/ 180503 h 563350"/>
              <a:gd name="connsiteX71" fmla="*/ 897243 w 1100563"/>
              <a:gd name="connsiteY71" fmla="*/ 156691 h 563350"/>
              <a:gd name="connsiteX72" fmla="*/ 953685 w 1100563"/>
              <a:gd name="connsiteY72" fmla="*/ 99795 h 563350"/>
              <a:gd name="connsiteX73" fmla="*/ 963137 w 1100563"/>
              <a:gd name="connsiteY73" fmla="*/ 87434 h 563350"/>
              <a:gd name="connsiteX74" fmla="*/ 984678 w 1100563"/>
              <a:gd name="connsiteY74" fmla="*/ 26903 h 563350"/>
              <a:gd name="connsiteX75" fmla="*/ 983223 w 1100563"/>
              <a:gd name="connsiteY75" fmla="*/ 13633 h 563350"/>
              <a:gd name="connsiteX76" fmla="*/ 984132 w 1100563"/>
              <a:gd name="connsiteY76" fmla="*/ 0 h 563350"/>
              <a:gd name="connsiteX77" fmla="*/ 997856 w 1100563"/>
              <a:gd name="connsiteY77" fmla="*/ 21268 h 563350"/>
              <a:gd name="connsiteX78" fmla="*/ 1029758 w 1100563"/>
              <a:gd name="connsiteY78" fmla="*/ 6817 h 563350"/>
              <a:gd name="connsiteX79" fmla="*/ 1026759 w 1100563"/>
              <a:gd name="connsiteY79" fmla="*/ 11088 h 563350"/>
              <a:gd name="connsiteX80" fmla="*/ 986314 w 1100563"/>
              <a:gd name="connsiteY80" fmla="*/ 69984 h 563350"/>
              <a:gd name="connsiteX81" fmla="*/ 978134 w 1100563"/>
              <a:gd name="connsiteY81" fmla="*/ 87162 h 563350"/>
              <a:gd name="connsiteX82" fmla="*/ 947504 w 1100563"/>
              <a:gd name="connsiteY82" fmla="*/ 135968 h 563350"/>
              <a:gd name="connsiteX83" fmla="*/ 967772 w 1100563"/>
              <a:gd name="connsiteY83" fmla="*/ 137059 h 563350"/>
              <a:gd name="connsiteX84" fmla="*/ 1024396 w 1100563"/>
              <a:gd name="connsiteY84" fmla="*/ 114610 h 563350"/>
              <a:gd name="connsiteX85" fmla="*/ 1038483 w 1100563"/>
              <a:gd name="connsiteY85" fmla="*/ 102249 h 563350"/>
              <a:gd name="connsiteX86" fmla="*/ 1072839 w 1100563"/>
              <a:gd name="connsiteY86" fmla="*/ 67711 h 563350"/>
              <a:gd name="connsiteX87" fmla="*/ 1100560 w 1100563"/>
              <a:gd name="connsiteY87" fmla="*/ 57532 h 56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00563" h="563350">
                <a:moveTo>
                  <a:pt x="1100560" y="57532"/>
                </a:moveTo>
                <a:cubicBezTo>
                  <a:pt x="1100832" y="68802"/>
                  <a:pt x="1087199" y="65258"/>
                  <a:pt x="1083745" y="74346"/>
                </a:cubicBezTo>
                <a:cubicBezTo>
                  <a:pt x="1084654" y="76709"/>
                  <a:pt x="1086109" y="80254"/>
                  <a:pt x="1087472" y="83617"/>
                </a:cubicBezTo>
                <a:cubicBezTo>
                  <a:pt x="1086745" y="84889"/>
                  <a:pt x="1086472" y="86162"/>
                  <a:pt x="1085654" y="86707"/>
                </a:cubicBezTo>
                <a:cubicBezTo>
                  <a:pt x="1059024" y="104248"/>
                  <a:pt x="1032939" y="122790"/>
                  <a:pt x="1005400" y="138695"/>
                </a:cubicBezTo>
                <a:cubicBezTo>
                  <a:pt x="986950" y="149329"/>
                  <a:pt x="966409" y="156418"/>
                  <a:pt x="946686" y="164780"/>
                </a:cubicBezTo>
                <a:cubicBezTo>
                  <a:pt x="924328" y="174323"/>
                  <a:pt x="901879" y="183594"/>
                  <a:pt x="879429" y="192955"/>
                </a:cubicBezTo>
                <a:cubicBezTo>
                  <a:pt x="870977" y="196500"/>
                  <a:pt x="862433" y="199681"/>
                  <a:pt x="853163" y="203407"/>
                </a:cubicBezTo>
                <a:cubicBezTo>
                  <a:pt x="870431" y="204680"/>
                  <a:pt x="887064" y="204134"/>
                  <a:pt x="902969" y="207588"/>
                </a:cubicBezTo>
                <a:cubicBezTo>
                  <a:pt x="920511" y="211405"/>
                  <a:pt x="934417" y="197954"/>
                  <a:pt x="950776" y="198136"/>
                </a:cubicBezTo>
                <a:cubicBezTo>
                  <a:pt x="951231" y="199408"/>
                  <a:pt x="951685" y="200590"/>
                  <a:pt x="952140" y="201862"/>
                </a:cubicBezTo>
                <a:cubicBezTo>
                  <a:pt x="948868" y="205225"/>
                  <a:pt x="945596" y="208497"/>
                  <a:pt x="941688" y="212496"/>
                </a:cubicBezTo>
                <a:cubicBezTo>
                  <a:pt x="956139" y="220403"/>
                  <a:pt x="970317" y="228038"/>
                  <a:pt x="984587" y="235763"/>
                </a:cubicBezTo>
                <a:cubicBezTo>
                  <a:pt x="984223" y="236945"/>
                  <a:pt x="983950" y="238126"/>
                  <a:pt x="983587" y="239308"/>
                </a:cubicBezTo>
                <a:cubicBezTo>
                  <a:pt x="980133" y="239035"/>
                  <a:pt x="976589" y="239217"/>
                  <a:pt x="973226" y="238490"/>
                </a:cubicBezTo>
                <a:cubicBezTo>
                  <a:pt x="955684" y="234673"/>
                  <a:pt x="938325" y="228310"/>
                  <a:pt x="920602" y="227038"/>
                </a:cubicBezTo>
                <a:cubicBezTo>
                  <a:pt x="894153" y="225220"/>
                  <a:pt x="867523" y="226856"/>
                  <a:pt x="840893" y="227038"/>
                </a:cubicBezTo>
                <a:cubicBezTo>
                  <a:pt x="840348" y="227038"/>
                  <a:pt x="839711" y="227311"/>
                  <a:pt x="839166" y="227311"/>
                </a:cubicBezTo>
                <a:cubicBezTo>
                  <a:pt x="797539" y="223493"/>
                  <a:pt x="767001" y="249396"/>
                  <a:pt x="733918" y="267665"/>
                </a:cubicBezTo>
                <a:cubicBezTo>
                  <a:pt x="727283" y="271300"/>
                  <a:pt x="722193" y="278662"/>
                  <a:pt x="717649" y="285206"/>
                </a:cubicBezTo>
                <a:cubicBezTo>
                  <a:pt x="711105" y="294749"/>
                  <a:pt x="705743" y="305111"/>
                  <a:pt x="699744" y="315108"/>
                </a:cubicBezTo>
                <a:cubicBezTo>
                  <a:pt x="689474" y="331923"/>
                  <a:pt x="675568" y="343011"/>
                  <a:pt x="656936" y="351373"/>
                </a:cubicBezTo>
                <a:cubicBezTo>
                  <a:pt x="631396" y="362734"/>
                  <a:pt x="608038" y="378912"/>
                  <a:pt x="580863" y="394726"/>
                </a:cubicBezTo>
                <a:cubicBezTo>
                  <a:pt x="594041" y="400270"/>
                  <a:pt x="604130" y="401452"/>
                  <a:pt x="613855" y="397998"/>
                </a:cubicBezTo>
                <a:cubicBezTo>
                  <a:pt x="645120" y="387092"/>
                  <a:pt x="676113" y="375640"/>
                  <a:pt x="707197" y="364279"/>
                </a:cubicBezTo>
                <a:cubicBezTo>
                  <a:pt x="730191" y="355826"/>
                  <a:pt x="753550" y="353281"/>
                  <a:pt x="777362" y="359462"/>
                </a:cubicBezTo>
                <a:cubicBezTo>
                  <a:pt x="780725" y="360371"/>
                  <a:pt x="783724" y="362643"/>
                  <a:pt x="786451" y="367369"/>
                </a:cubicBezTo>
                <a:cubicBezTo>
                  <a:pt x="782816" y="368096"/>
                  <a:pt x="778907" y="370005"/>
                  <a:pt x="775544" y="369278"/>
                </a:cubicBezTo>
                <a:cubicBezTo>
                  <a:pt x="759094" y="365733"/>
                  <a:pt x="744643" y="371822"/>
                  <a:pt x="730100" y="377639"/>
                </a:cubicBezTo>
                <a:cubicBezTo>
                  <a:pt x="695654" y="391454"/>
                  <a:pt x="661480" y="405815"/>
                  <a:pt x="626943" y="419175"/>
                </a:cubicBezTo>
                <a:cubicBezTo>
                  <a:pt x="619672" y="421993"/>
                  <a:pt x="611037" y="422992"/>
                  <a:pt x="603130" y="422356"/>
                </a:cubicBezTo>
                <a:cubicBezTo>
                  <a:pt x="575955" y="420357"/>
                  <a:pt x="551597" y="428173"/>
                  <a:pt x="528238" y="440897"/>
                </a:cubicBezTo>
                <a:cubicBezTo>
                  <a:pt x="504789" y="453712"/>
                  <a:pt x="481158" y="466164"/>
                  <a:pt x="457982" y="479434"/>
                </a:cubicBezTo>
                <a:cubicBezTo>
                  <a:pt x="444803" y="487068"/>
                  <a:pt x="431624" y="486159"/>
                  <a:pt x="417537" y="483524"/>
                </a:cubicBezTo>
                <a:cubicBezTo>
                  <a:pt x="403904" y="480979"/>
                  <a:pt x="390089" y="479797"/>
                  <a:pt x="376274" y="478070"/>
                </a:cubicBezTo>
                <a:cubicBezTo>
                  <a:pt x="372366" y="477616"/>
                  <a:pt x="367912" y="478161"/>
                  <a:pt x="364549" y="476525"/>
                </a:cubicBezTo>
                <a:cubicBezTo>
                  <a:pt x="351370" y="470436"/>
                  <a:pt x="339646" y="474253"/>
                  <a:pt x="328012" y="480524"/>
                </a:cubicBezTo>
                <a:cubicBezTo>
                  <a:pt x="287658" y="502247"/>
                  <a:pt x="247667" y="524787"/>
                  <a:pt x="206859" y="545509"/>
                </a:cubicBezTo>
                <a:cubicBezTo>
                  <a:pt x="194225" y="551871"/>
                  <a:pt x="179410" y="555507"/>
                  <a:pt x="165232" y="557052"/>
                </a:cubicBezTo>
                <a:cubicBezTo>
                  <a:pt x="142146" y="559506"/>
                  <a:pt x="118788" y="559052"/>
                  <a:pt x="95612" y="560233"/>
                </a:cubicBezTo>
                <a:cubicBezTo>
                  <a:pt x="86432" y="560688"/>
                  <a:pt x="77343" y="562596"/>
                  <a:pt x="68164" y="563051"/>
                </a:cubicBezTo>
                <a:cubicBezTo>
                  <a:pt x="61983" y="563414"/>
                  <a:pt x="55167" y="563869"/>
                  <a:pt x="49713" y="561596"/>
                </a:cubicBezTo>
                <a:cubicBezTo>
                  <a:pt x="39079" y="557143"/>
                  <a:pt x="28809" y="551417"/>
                  <a:pt x="19175" y="545146"/>
                </a:cubicBezTo>
                <a:cubicBezTo>
                  <a:pt x="7814" y="537784"/>
                  <a:pt x="1906" y="526514"/>
                  <a:pt x="270" y="513153"/>
                </a:cubicBezTo>
                <a:cubicBezTo>
                  <a:pt x="-911" y="503519"/>
                  <a:pt x="1634" y="500429"/>
                  <a:pt x="10813" y="499156"/>
                </a:cubicBezTo>
                <a:cubicBezTo>
                  <a:pt x="49168" y="493612"/>
                  <a:pt x="87886" y="495521"/>
                  <a:pt x="125241" y="503428"/>
                </a:cubicBezTo>
                <a:cubicBezTo>
                  <a:pt x="170685" y="513062"/>
                  <a:pt x="208767" y="500156"/>
                  <a:pt x="245395" y="476162"/>
                </a:cubicBezTo>
                <a:cubicBezTo>
                  <a:pt x="266754" y="462165"/>
                  <a:pt x="287840" y="447532"/>
                  <a:pt x="309562" y="434081"/>
                </a:cubicBezTo>
                <a:cubicBezTo>
                  <a:pt x="316924" y="429536"/>
                  <a:pt x="322741" y="424356"/>
                  <a:pt x="325649" y="416630"/>
                </a:cubicBezTo>
                <a:cubicBezTo>
                  <a:pt x="328376" y="409359"/>
                  <a:pt x="333102" y="405360"/>
                  <a:pt x="339919" y="402452"/>
                </a:cubicBezTo>
                <a:cubicBezTo>
                  <a:pt x="351643" y="397362"/>
                  <a:pt x="363095" y="391818"/>
                  <a:pt x="374820" y="386728"/>
                </a:cubicBezTo>
                <a:cubicBezTo>
                  <a:pt x="379546" y="384638"/>
                  <a:pt x="384545" y="382820"/>
                  <a:pt x="389634" y="381911"/>
                </a:cubicBezTo>
                <a:cubicBezTo>
                  <a:pt x="409630" y="378185"/>
                  <a:pt x="425808" y="362007"/>
                  <a:pt x="431988" y="341739"/>
                </a:cubicBezTo>
                <a:cubicBezTo>
                  <a:pt x="434442" y="333740"/>
                  <a:pt x="440532" y="326833"/>
                  <a:pt x="445076" y="319562"/>
                </a:cubicBezTo>
                <a:cubicBezTo>
                  <a:pt x="448711" y="313654"/>
                  <a:pt x="452620" y="307928"/>
                  <a:pt x="456164" y="302475"/>
                </a:cubicBezTo>
                <a:cubicBezTo>
                  <a:pt x="462345" y="302566"/>
                  <a:pt x="464799" y="305111"/>
                  <a:pt x="462163" y="310110"/>
                </a:cubicBezTo>
                <a:cubicBezTo>
                  <a:pt x="459436" y="315199"/>
                  <a:pt x="455528" y="319653"/>
                  <a:pt x="452347" y="324470"/>
                </a:cubicBezTo>
                <a:cubicBezTo>
                  <a:pt x="447166" y="332286"/>
                  <a:pt x="445530" y="340375"/>
                  <a:pt x="451529" y="349828"/>
                </a:cubicBezTo>
                <a:cubicBezTo>
                  <a:pt x="455982" y="346283"/>
                  <a:pt x="460163" y="342466"/>
                  <a:pt x="464799" y="339466"/>
                </a:cubicBezTo>
                <a:cubicBezTo>
                  <a:pt x="469343" y="336467"/>
                  <a:pt x="474433" y="334286"/>
                  <a:pt x="479522" y="331559"/>
                </a:cubicBezTo>
                <a:cubicBezTo>
                  <a:pt x="483976" y="340284"/>
                  <a:pt x="478159" y="342102"/>
                  <a:pt x="474251" y="345283"/>
                </a:cubicBezTo>
                <a:cubicBezTo>
                  <a:pt x="445258" y="369278"/>
                  <a:pt x="412538" y="388637"/>
                  <a:pt x="386362" y="415994"/>
                </a:cubicBezTo>
                <a:cubicBezTo>
                  <a:pt x="385272" y="417085"/>
                  <a:pt x="384999" y="418993"/>
                  <a:pt x="384363" y="420357"/>
                </a:cubicBezTo>
                <a:cubicBezTo>
                  <a:pt x="430988" y="443987"/>
                  <a:pt x="471979" y="430718"/>
                  <a:pt x="511606" y="400089"/>
                </a:cubicBezTo>
                <a:cubicBezTo>
                  <a:pt x="511061" y="387728"/>
                  <a:pt x="519331" y="380457"/>
                  <a:pt x="532965" y="377639"/>
                </a:cubicBezTo>
                <a:cubicBezTo>
                  <a:pt x="535691" y="377094"/>
                  <a:pt x="538418" y="375458"/>
                  <a:pt x="540690" y="373731"/>
                </a:cubicBezTo>
                <a:cubicBezTo>
                  <a:pt x="572592" y="350827"/>
                  <a:pt x="609038" y="336649"/>
                  <a:pt x="643848" y="319289"/>
                </a:cubicBezTo>
                <a:cubicBezTo>
                  <a:pt x="660571" y="310928"/>
                  <a:pt x="676113" y="300748"/>
                  <a:pt x="682293" y="281116"/>
                </a:cubicBezTo>
                <a:cubicBezTo>
                  <a:pt x="683839" y="276299"/>
                  <a:pt x="687020" y="271755"/>
                  <a:pt x="690382" y="267756"/>
                </a:cubicBezTo>
                <a:cubicBezTo>
                  <a:pt x="711923" y="242398"/>
                  <a:pt x="736372" y="221766"/>
                  <a:pt x="767546" y="207497"/>
                </a:cubicBezTo>
                <a:cubicBezTo>
                  <a:pt x="795449" y="194773"/>
                  <a:pt x="824260" y="187684"/>
                  <a:pt x="853435" y="180503"/>
                </a:cubicBezTo>
                <a:cubicBezTo>
                  <a:pt x="869977" y="176504"/>
                  <a:pt x="884974" y="169415"/>
                  <a:pt x="897243" y="156691"/>
                </a:cubicBezTo>
                <a:cubicBezTo>
                  <a:pt x="915785" y="137423"/>
                  <a:pt x="934962" y="118881"/>
                  <a:pt x="953685" y="99795"/>
                </a:cubicBezTo>
                <a:cubicBezTo>
                  <a:pt x="957320" y="96069"/>
                  <a:pt x="961319" y="92069"/>
                  <a:pt x="963137" y="87434"/>
                </a:cubicBezTo>
                <a:cubicBezTo>
                  <a:pt x="970772" y="67439"/>
                  <a:pt x="978043" y="47262"/>
                  <a:pt x="984678" y="26903"/>
                </a:cubicBezTo>
                <a:cubicBezTo>
                  <a:pt x="985950" y="23086"/>
                  <a:pt x="983496" y="18087"/>
                  <a:pt x="983223" y="13633"/>
                </a:cubicBezTo>
                <a:cubicBezTo>
                  <a:pt x="983042" y="10634"/>
                  <a:pt x="983587" y="7544"/>
                  <a:pt x="984132" y="0"/>
                </a:cubicBezTo>
                <a:cubicBezTo>
                  <a:pt x="989949" y="8907"/>
                  <a:pt x="993403" y="14360"/>
                  <a:pt x="997856" y="21268"/>
                </a:cubicBezTo>
                <a:cubicBezTo>
                  <a:pt x="1005582" y="10543"/>
                  <a:pt x="1014398" y="2454"/>
                  <a:pt x="1029758" y="6817"/>
                </a:cubicBezTo>
                <a:cubicBezTo>
                  <a:pt x="1028849" y="8180"/>
                  <a:pt x="1028213" y="10270"/>
                  <a:pt x="1026759" y="11088"/>
                </a:cubicBezTo>
                <a:cubicBezTo>
                  <a:pt x="1004946" y="24994"/>
                  <a:pt x="993948" y="46262"/>
                  <a:pt x="986314" y="69984"/>
                </a:cubicBezTo>
                <a:cubicBezTo>
                  <a:pt x="984405" y="75982"/>
                  <a:pt x="981406" y="81799"/>
                  <a:pt x="978134" y="87162"/>
                </a:cubicBezTo>
                <a:cubicBezTo>
                  <a:pt x="968318" y="103340"/>
                  <a:pt x="958047" y="119245"/>
                  <a:pt x="947504" y="135968"/>
                </a:cubicBezTo>
                <a:cubicBezTo>
                  <a:pt x="954685" y="141512"/>
                  <a:pt x="961683" y="139331"/>
                  <a:pt x="967772" y="137059"/>
                </a:cubicBezTo>
                <a:cubicBezTo>
                  <a:pt x="986859" y="130061"/>
                  <a:pt x="1005855" y="122790"/>
                  <a:pt x="1024396" y="114610"/>
                </a:cubicBezTo>
                <a:cubicBezTo>
                  <a:pt x="1029849" y="112247"/>
                  <a:pt x="1034030" y="106702"/>
                  <a:pt x="1038483" y="102249"/>
                </a:cubicBezTo>
                <a:cubicBezTo>
                  <a:pt x="1049935" y="90797"/>
                  <a:pt x="1060842" y="78618"/>
                  <a:pt x="1072839" y="67711"/>
                </a:cubicBezTo>
                <a:cubicBezTo>
                  <a:pt x="1082655" y="58714"/>
                  <a:pt x="1090289" y="56623"/>
                  <a:pt x="1100560" y="57532"/>
                </a:cubicBezTo>
                <a:close/>
              </a:path>
            </a:pathLst>
          </a:custGeom>
          <a:solidFill>
            <a:srgbClr val="F8EAD4"/>
          </a:solidFill>
          <a:ln w="9053" cap="flat">
            <a:noFill/>
            <a:prstDash val="solid"/>
            <a:miter/>
          </a:ln>
        </p:spPr>
        <p:txBody>
          <a:bodyPr rtlCol="0" anchor="ctr"/>
          <a:lstStyle/>
          <a:p>
            <a:endParaRPr lang="en-US" dirty="0"/>
          </a:p>
        </p:txBody>
      </p:sp>
      <p:sp>
        <p:nvSpPr>
          <p:cNvPr id="25" name="Picture Placeholder 34">
            <a:extLst>
              <a:ext uri="{FF2B5EF4-FFF2-40B4-BE49-F238E27FC236}">
                <a16:creationId xmlns:a16="http://schemas.microsoft.com/office/drawing/2014/main" id="{771DFCF5-94C5-4563-8423-D05A462D8DA0}"/>
              </a:ext>
            </a:extLst>
          </p:cNvPr>
          <p:cNvSpPr>
            <a:spLocks noGrp="1"/>
          </p:cNvSpPr>
          <p:nvPr>
            <p:ph type="pic" sz="quarter" idx="10" hasCustomPrompt="1"/>
          </p:nvPr>
        </p:nvSpPr>
        <p:spPr>
          <a:xfrm>
            <a:off x="840659" y="3699572"/>
            <a:ext cx="2120872" cy="2120963"/>
          </a:xfrm>
          <a:solidFill>
            <a:schemeClr val="tx2">
              <a:lumMod val="50000"/>
            </a:schemeClr>
          </a:solidFill>
        </p:spPr>
        <p:txBody>
          <a:bodyPr/>
          <a:lstStyle>
            <a:lvl1pPr algn="ctr">
              <a:buNone/>
              <a:defRPr sz="1600">
                <a:solidFill>
                  <a:schemeClr val="tx2">
                    <a:lumMod val="50000"/>
                  </a:schemeClr>
                </a:solidFill>
                <a:latin typeface="+mn-lt"/>
              </a:defRPr>
            </a:lvl1pPr>
          </a:lstStyle>
          <a:p>
            <a:r>
              <a:rPr lang="en-US" dirty="0"/>
              <a:t>picture</a:t>
            </a:r>
          </a:p>
        </p:txBody>
      </p:sp>
      <p:sp>
        <p:nvSpPr>
          <p:cNvPr id="27" name="Picture Placeholder 34">
            <a:extLst>
              <a:ext uri="{FF2B5EF4-FFF2-40B4-BE49-F238E27FC236}">
                <a16:creationId xmlns:a16="http://schemas.microsoft.com/office/drawing/2014/main" id="{EFB6A770-C929-4EDF-85EB-4A8B19E96898}"/>
              </a:ext>
            </a:extLst>
          </p:cNvPr>
          <p:cNvSpPr>
            <a:spLocks noGrp="1"/>
          </p:cNvSpPr>
          <p:nvPr>
            <p:ph type="pic" sz="quarter" idx="11" hasCustomPrompt="1"/>
          </p:nvPr>
        </p:nvSpPr>
        <p:spPr>
          <a:xfrm>
            <a:off x="3637653" y="3713275"/>
            <a:ext cx="2120872" cy="2107260"/>
          </a:xfrm>
          <a:solidFill>
            <a:schemeClr val="tx2">
              <a:lumMod val="40000"/>
              <a:lumOff val="60000"/>
            </a:schemeClr>
          </a:solidFill>
        </p:spPr>
        <p:txBody>
          <a:bodyPr/>
          <a:lstStyle>
            <a:lvl1pPr algn="ctr">
              <a:buNone/>
              <a:defRPr sz="1600">
                <a:solidFill>
                  <a:schemeClr val="tx2">
                    <a:lumMod val="40000"/>
                    <a:lumOff val="60000"/>
                  </a:schemeClr>
                </a:solidFill>
                <a:latin typeface="+mn-lt"/>
              </a:defRPr>
            </a:lvl1pPr>
          </a:lstStyle>
          <a:p>
            <a:r>
              <a:rPr lang="en-US" dirty="0"/>
              <a:t>picture</a:t>
            </a:r>
          </a:p>
        </p:txBody>
      </p:sp>
      <p:sp>
        <p:nvSpPr>
          <p:cNvPr id="30" name="Picture Placeholder 34">
            <a:extLst>
              <a:ext uri="{FF2B5EF4-FFF2-40B4-BE49-F238E27FC236}">
                <a16:creationId xmlns:a16="http://schemas.microsoft.com/office/drawing/2014/main" id="{E59E95AF-7585-4115-8054-B085E0FF9EB9}"/>
              </a:ext>
            </a:extLst>
          </p:cNvPr>
          <p:cNvSpPr>
            <a:spLocks noGrp="1"/>
          </p:cNvSpPr>
          <p:nvPr>
            <p:ph type="pic" sz="quarter" idx="12" hasCustomPrompt="1"/>
          </p:nvPr>
        </p:nvSpPr>
        <p:spPr>
          <a:xfrm>
            <a:off x="6434747" y="3699572"/>
            <a:ext cx="2120872" cy="2120963"/>
          </a:xfrm>
          <a:solidFill>
            <a:schemeClr val="tx2">
              <a:lumMod val="50000"/>
            </a:schemeClr>
          </a:solidFill>
        </p:spPr>
        <p:txBody>
          <a:bodyPr/>
          <a:lstStyle>
            <a:lvl1pPr algn="ctr">
              <a:buNone/>
              <a:defRPr sz="1600">
                <a:solidFill>
                  <a:schemeClr val="tx2">
                    <a:lumMod val="50000"/>
                  </a:schemeClr>
                </a:solidFill>
                <a:latin typeface="+mn-lt"/>
              </a:defRPr>
            </a:lvl1pPr>
          </a:lstStyle>
          <a:p>
            <a:r>
              <a:rPr lang="en-US" dirty="0"/>
              <a:t>picture</a:t>
            </a:r>
          </a:p>
        </p:txBody>
      </p:sp>
      <p:sp>
        <p:nvSpPr>
          <p:cNvPr id="31" name="Picture Placeholder 34">
            <a:extLst>
              <a:ext uri="{FF2B5EF4-FFF2-40B4-BE49-F238E27FC236}">
                <a16:creationId xmlns:a16="http://schemas.microsoft.com/office/drawing/2014/main" id="{8CF32787-1C54-4041-B325-864EB07CA58D}"/>
              </a:ext>
            </a:extLst>
          </p:cNvPr>
          <p:cNvSpPr>
            <a:spLocks noGrp="1"/>
          </p:cNvSpPr>
          <p:nvPr>
            <p:ph type="pic" sz="quarter" idx="13" hasCustomPrompt="1"/>
          </p:nvPr>
        </p:nvSpPr>
        <p:spPr>
          <a:xfrm>
            <a:off x="9229469" y="3699573"/>
            <a:ext cx="2120872" cy="2120962"/>
          </a:xfrm>
          <a:solidFill>
            <a:schemeClr val="tx2">
              <a:lumMod val="40000"/>
              <a:lumOff val="60000"/>
            </a:schemeClr>
          </a:solidFill>
        </p:spPr>
        <p:txBody>
          <a:bodyPr/>
          <a:lstStyle>
            <a:lvl1pPr algn="ctr">
              <a:buNone/>
              <a:defRPr sz="1600">
                <a:solidFill>
                  <a:schemeClr val="tx2">
                    <a:lumMod val="40000"/>
                    <a:lumOff val="60000"/>
                  </a:schemeClr>
                </a:solidFill>
                <a:latin typeface="+mn-lt"/>
              </a:defRPr>
            </a:lvl1pPr>
          </a:lstStyle>
          <a:p>
            <a:r>
              <a:rPr lang="en-US" dirty="0"/>
              <a:t>picture</a:t>
            </a:r>
          </a:p>
        </p:txBody>
      </p:sp>
      <p:sp>
        <p:nvSpPr>
          <p:cNvPr id="33" name="Text Placeholder 7">
            <a:extLst>
              <a:ext uri="{FF2B5EF4-FFF2-40B4-BE49-F238E27FC236}">
                <a16:creationId xmlns:a16="http://schemas.microsoft.com/office/drawing/2014/main" id="{B28F84D8-2288-4728-AC4E-041A09E005D1}"/>
              </a:ext>
            </a:extLst>
          </p:cNvPr>
          <p:cNvSpPr>
            <a:spLocks noGrp="1"/>
          </p:cNvSpPr>
          <p:nvPr>
            <p:ph type="body" sz="quarter" idx="18" hasCustomPrompt="1"/>
          </p:nvPr>
        </p:nvSpPr>
        <p:spPr>
          <a:xfrm>
            <a:off x="3804562" y="1524693"/>
            <a:ext cx="4581878" cy="676186"/>
          </a:xfrm>
        </p:spPr>
        <p:txBody>
          <a:bodyPr/>
          <a:lstStyle>
            <a:lvl1pPr algn="ctr">
              <a:lnSpc>
                <a:spcPct val="100000"/>
              </a:lnSpc>
              <a:buFontTx/>
              <a:buNone/>
              <a:defRPr sz="1600">
                <a:solidFill>
                  <a:schemeClr val="accent3">
                    <a:lumMod val="20000"/>
                    <a:lumOff val="80000"/>
                  </a:schemeClr>
                </a:solidFill>
                <a:latin typeface="+mn-lt"/>
              </a:defRPr>
            </a:lvl1pPr>
          </a:lstStyle>
          <a:p>
            <a:pPr lvl="0"/>
            <a:r>
              <a:rPr lang="en-US" dirty="0"/>
              <a:t>Add text here</a:t>
            </a:r>
          </a:p>
        </p:txBody>
      </p:sp>
      <p:sp>
        <p:nvSpPr>
          <p:cNvPr id="5" name="Title 4">
            <a:extLst>
              <a:ext uri="{FF2B5EF4-FFF2-40B4-BE49-F238E27FC236}">
                <a16:creationId xmlns:a16="http://schemas.microsoft.com/office/drawing/2014/main" id="{D7076F62-F4E0-4C5E-B1BD-73BA1C63BF73}"/>
              </a:ext>
            </a:extLst>
          </p:cNvPr>
          <p:cNvSpPr>
            <a:spLocks noGrp="1"/>
          </p:cNvSpPr>
          <p:nvPr>
            <p:ph type="title" hasCustomPrompt="1"/>
          </p:nvPr>
        </p:nvSpPr>
        <p:spPr>
          <a:xfrm>
            <a:off x="5967497" y="646236"/>
            <a:ext cx="1755342" cy="592890"/>
          </a:xfrm>
        </p:spPr>
        <p:txBody>
          <a:bodyPr vert="horz" lIns="0" tIns="0" rIns="0" bIns="0" rtlCol="0">
            <a:noAutofit/>
          </a:bodyPr>
          <a:lstStyle>
            <a:lvl1pPr>
              <a:defRPr lang="en-US" sz="4000" cap="all" baseline="0">
                <a:solidFill>
                  <a:schemeClr val="accent3">
                    <a:lumMod val="20000"/>
                    <a:lumOff val="80000"/>
                  </a:schemeClr>
                </a:solidFill>
                <a:latin typeface="+mj-lt"/>
                <a:ea typeface="+mn-ea"/>
                <a:cs typeface="+mn-cs"/>
              </a:defRPr>
            </a:lvl1pPr>
          </a:lstStyle>
          <a:p>
            <a:pPr marL="228600" lvl="0" indent="-228600">
              <a:spcBef>
                <a:spcPts val="1000"/>
              </a:spcBef>
              <a:buFontTx/>
            </a:pPr>
            <a:r>
              <a:rPr lang="en-US" dirty="0"/>
              <a:t>title</a:t>
            </a:r>
          </a:p>
        </p:txBody>
      </p:sp>
    </p:spTree>
    <p:extLst>
      <p:ext uri="{BB962C8B-B14F-4D97-AF65-F5344CB8AC3E}">
        <p14:creationId xmlns:p14="http://schemas.microsoft.com/office/powerpoint/2010/main" val="76097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Photo Collage">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16453-F65D-4E9B-9827-962EA7B43B3C}"/>
              </a:ext>
            </a:extLst>
          </p:cNvPr>
          <p:cNvSpPr>
            <a:spLocks noGrp="1"/>
          </p:cNvSpPr>
          <p:nvPr>
            <p:ph type="title"/>
          </p:nvPr>
        </p:nvSpPr>
        <p:spPr>
          <a:xfrm>
            <a:off x="0" y="0"/>
            <a:ext cx="11339241" cy="407035"/>
          </a:xfrm>
        </p:spPr>
        <p:txBody>
          <a:bodyPr/>
          <a:lstStyle>
            <a:lvl1pPr>
              <a:defRPr sz="900">
                <a:solidFill>
                  <a:schemeClr val="accent3">
                    <a:lumMod val="40000"/>
                    <a:lumOff val="60000"/>
                  </a:schemeClr>
                </a:solidFill>
              </a:defRPr>
            </a:lvl1pPr>
          </a:lstStyle>
          <a:p>
            <a:r>
              <a:rPr lang="en-US"/>
              <a:t>Click to edit Master title style</a:t>
            </a:r>
          </a:p>
        </p:txBody>
      </p:sp>
      <p:sp>
        <p:nvSpPr>
          <p:cNvPr id="5" name="Rectangle 4">
            <a:extLst>
              <a:ext uri="{FF2B5EF4-FFF2-40B4-BE49-F238E27FC236}">
                <a16:creationId xmlns:a16="http://schemas.microsoft.com/office/drawing/2014/main" id="{D61CD3A7-191A-485E-B049-D37C740CB310}"/>
              </a:ext>
            </a:extLst>
          </p:cNvPr>
          <p:cNvSpPr/>
          <p:nvPr/>
        </p:nvSpPr>
        <p:spPr>
          <a:xfrm>
            <a:off x="106303" y="122372"/>
            <a:ext cx="3419583" cy="3517831"/>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9B6B0CD-4535-4563-A88C-7CDF7196B85B}"/>
              </a:ext>
            </a:extLst>
          </p:cNvPr>
          <p:cNvSpPr/>
          <p:nvPr/>
        </p:nvSpPr>
        <p:spPr>
          <a:xfrm>
            <a:off x="106303" y="3741802"/>
            <a:ext cx="3419583" cy="2981853"/>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36616B6-846C-4079-9DD9-63233DAD3ACB}"/>
              </a:ext>
            </a:extLst>
          </p:cNvPr>
          <p:cNvSpPr/>
          <p:nvPr/>
        </p:nvSpPr>
        <p:spPr>
          <a:xfrm>
            <a:off x="3642691" y="122372"/>
            <a:ext cx="2956440" cy="296762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B979808-C3C3-4F87-A5AE-006E7FF4D946}"/>
              </a:ext>
            </a:extLst>
          </p:cNvPr>
          <p:cNvSpPr/>
          <p:nvPr/>
        </p:nvSpPr>
        <p:spPr>
          <a:xfrm>
            <a:off x="6708952" y="122372"/>
            <a:ext cx="2673402" cy="4139631"/>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6C382A8-4A78-49CE-B22C-0941D49A83FD}"/>
              </a:ext>
            </a:extLst>
          </p:cNvPr>
          <p:cNvSpPr/>
          <p:nvPr/>
        </p:nvSpPr>
        <p:spPr>
          <a:xfrm>
            <a:off x="3642690" y="3205824"/>
            <a:ext cx="2956440" cy="3517831"/>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DDCA776-FCFC-4F63-8D71-9078106C9472}"/>
              </a:ext>
            </a:extLst>
          </p:cNvPr>
          <p:cNvSpPr/>
          <p:nvPr/>
        </p:nvSpPr>
        <p:spPr>
          <a:xfrm>
            <a:off x="9492176" y="122372"/>
            <a:ext cx="2568606" cy="2860006"/>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59447AF-2555-49E0-918A-7A5A3E4DE479}"/>
              </a:ext>
            </a:extLst>
          </p:cNvPr>
          <p:cNvSpPr/>
          <p:nvPr/>
        </p:nvSpPr>
        <p:spPr>
          <a:xfrm>
            <a:off x="6708953" y="4372996"/>
            <a:ext cx="2673402" cy="235065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451BDE1-FF97-41BB-B1FE-039ECB3FAA48}"/>
              </a:ext>
            </a:extLst>
          </p:cNvPr>
          <p:cNvSpPr/>
          <p:nvPr/>
        </p:nvSpPr>
        <p:spPr>
          <a:xfrm>
            <a:off x="9492174" y="3090002"/>
            <a:ext cx="2568608" cy="3633654"/>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icture Placeholder 12">
            <a:extLst>
              <a:ext uri="{FF2B5EF4-FFF2-40B4-BE49-F238E27FC236}">
                <a16:creationId xmlns:a16="http://schemas.microsoft.com/office/drawing/2014/main" id="{67AD5A73-8716-4463-A72A-D6F3CA1C957B}"/>
              </a:ext>
            </a:extLst>
          </p:cNvPr>
          <p:cNvSpPr>
            <a:spLocks noGrp="1"/>
          </p:cNvSpPr>
          <p:nvPr>
            <p:ph type="pic" sz="quarter" idx="10" hasCustomPrompt="1"/>
          </p:nvPr>
        </p:nvSpPr>
        <p:spPr>
          <a:xfrm>
            <a:off x="349279" y="374309"/>
            <a:ext cx="2926597" cy="2524311"/>
          </a:xfrm>
          <a:solidFill>
            <a:schemeClr val="tx2">
              <a:lumMod val="40000"/>
              <a:lumOff val="60000"/>
            </a:schemeClr>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29" name="Picture Placeholder 18">
            <a:extLst>
              <a:ext uri="{FF2B5EF4-FFF2-40B4-BE49-F238E27FC236}">
                <a16:creationId xmlns:a16="http://schemas.microsoft.com/office/drawing/2014/main" id="{306E7670-75FA-47A8-81A4-05FD7DE0AF1D}"/>
              </a:ext>
            </a:extLst>
          </p:cNvPr>
          <p:cNvSpPr>
            <a:spLocks noGrp="1"/>
          </p:cNvSpPr>
          <p:nvPr>
            <p:ph type="pic" sz="quarter" idx="11" hasCustomPrompt="1"/>
          </p:nvPr>
        </p:nvSpPr>
        <p:spPr>
          <a:xfrm>
            <a:off x="349189" y="3994520"/>
            <a:ext cx="2930525" cy="1987550"/>
          </a:xfrm>
          <a:solidFill>
            <a:schemeClr val="tx2">
              <a:lumMod val="50000"/>
            </a:schemeClr>
          </a:solidFill>
        </p:spPr>
        <p:txBody>
          <a:bodyPr/>
          <a:lstStyle>
            <a:lvl1pPr algn="ctr">
              <a:buNone/>
              <a:defRPr>
                <a:solidFill>
                  <a:schemeClr val="tx2">
                    <a:lumMod val="50000"/>
                  </a:schemeClr>
                </a:solidFill>
                <a:latin typeface="+mn-lt"/>
              </a:defRPr>
            </a:lvl1pPr>
          </a:lstStyle>
          <a:p>
            <a:r>
              <a:rPr lang="en-US" dirty="0"/>
              <a:t>picture</a:t>
            </a:r>
          </a:p>
        </p:txBody>
      </p:sp>
      <p:sp>
        <p:nvSpPr>
          <p:cNvPr id="30" name="Picture Placeholder 18">
            <a:extLst>
              <a:ext uri="{FF2B5EF4-FFF2-40B4-BE49-F238E27FC236}">
                <a16:creationId xmlns:a16="http://schemas.microsoft.com/office/drawing/2014/main" id="{D93EF954-7570-4C45-A73E-24302285496B}"/>
              </a:ext>
            </a:extLst>
          </p:cNvPr>
          <p:cNvSpPr>
            <a:spLocks noGrp="1"/>
          </p:cNvSpPr>
          <p:nvPr>
            <p:ph type="pic" sz="quarter" idx="12" hasCustomPrompt="1"/>
          </p:nvPr>
        </p:nvSpPr>
        <p:spPr>
          <a:xfrm>
            <a:off x="9737360" y="374308"/>
            <a:ext cx="2078236" cy="1866486"/>
          </a:xfrm>
          <a:solidFill>
            <a:schemeClr val="tx2">
              <a:lumMod val="50000"/>
            </a:schemeClr>
          </a:solidFill>
        </p:spPr>
        <p:txBody>
          <a:bodyPr/>
          <a:lstStyle>
            <a:lvl1pPr algn="ctr">
              <a:buNone/>
              <a:defRPr>
                <a:solidFill>
                  <a:schemeClr val="tx2">
                    <a:lumMod val="50000"/>
                  </a:schemeClr>
                </a:solidFill>
                <a:latin typeface="+mn-lt"/>
              </a:defRPr>
            </a:lvl1pPr>
          </a:lstStyle>
          <a:p>
            <a:r>
              <a:rPr lang="en-US" dirty="0"/>
              <a:t>picture</a:t>
            </a:r>
          </a:p>
        </p:txBody>
      </p:sp>
      <p:sp>
        <p:nvSpPr>
          <p:cNvPr id="31" name="Picture Placeholder 18">
            <a:extLst>
              <a:ext uri="{FF2B5EF4-FFF2-40B4-BE49-F238E27FC236}">
                <a16:creationId xmlns:a16="http://schemas.microsoft.com/office/drawing/2014/main" id="{37E62A63-6ADB-4815-870C-7DE18C0E2A4C}"/>
              </a:ext>
            </a:extLst>
          </p:cNvPr>
          <p:cNvSpPr>
            <a:spLocks noGrp="1"/>
          </p:cNvSpPr>
          <p:nvPr>
            <p:ph type="pic" sz="quarter" idx="13" hasCustomPrompt="1"/>
          </p:nvPr>
        </p:nvSpPr>
        <p:spPr>
          <a:xfrm>
            <a:off x="3887874" y="374309"/>
            <a:ext cx="2460900" cy="1974108"/>
          </a:xfrm>
          <a:solidFill>
            <a:schemeClr val="tx2">
              <a:lumMod val="50000"/>
            </a:schemeClr>
          </a:solidFill>
        </p:spPr>
        <p:txBody>
          <a:bodyPr/>
          <a:lstStyle>
            <a:lvl1pPr algn="ctr">
              <a:buNone/>
              <a:defRPr>
                <a:solidFill>
                  <a:schemeClr val="tx2">
                    <a:lumMod val="50000"/>
                  </a:schemeClr>
                </a:solidFill>
                <a:latin typeface="+mn-lt"/>
              </a:defRPr>
            </a:lvl1pPr>
          </a:lstStyle>
          <a:p>
            <a:r>
              <a:rPr lang="en-US" dirty="0"/>
              <a:t>picture</a:t>
            </a:r>
          </a:p>
        </p:txBody>
      </p:sp>
      <p:sp>
        <p:nvSpPr>
          <p:cNvPr id="32" name="Picture Placeholder 18">
            <a:extLst>
              <a:ext uri="{FF2B5EF4-FFF2-40B4-BE49-F238E27FC236}">
                <a16:creationId xmlns:a16="http://schemas.microsoft.com/office/drawing/2014/main" id="{5E88C04C-B228-4B61-AE61-D503F82ACA8A}"/>
              </a:ext>
            </a:extLst>
          </p:cNvPr>
          <p:cNvSpPr>
            <a:spLocks noGrp="1"/>
          </p:cNvSpPr>
          <p:nvPr>
            <p:ph type="pic" sz="quarter" idx="14" hasCustomPrompt="1"/>
          </p:nvPr>
        </p:nvSpPr>
        <p:spPr>
          <a:xfrm>
            <a:off x="6953053" y="4624367"/>
            <a:ext cx="2173480" cy="1357703"/>
          </a:xfrm>
          <a:solidFill>
            <a:schemeClr val="tx2">
              <a:lumMod val="50000"/>
            </a:schemeClr>
          </a:solidFill>
        </p:spPr>
        <p:txBody>
          <a:bodyPr/>
          <a:lstStyle>
            <a:lvl1pPr algn="ctr">
              <a:buNone/>
              <a:defRPr>
                <a:solidFill>
                  <a:schemeClr val="tx2">
                    <a:lumMod val="50000"/>
                  </a:schemeClr>
                </a:solidFill>
                <a:latin typeface="+mn-lt"/>
              </a:defRPr>
            </a:lvl1pPr>
          </a:lstStyle>
          <a:p>
            <a:r>
              <a:rPr lang="en-US" dirty="0"/>
              <a:t>picture</a:t>
            </a:r>
          </a:p>
        </p:txBody>
      </p:sp>
      <p:sp>
        <p:nvSpPr>
          <p:cNvPr id="33" name="Picture Placeholder 12">
            <a:extLst>
              <a:ext uri="{FF2B5EF4-FFF2-40B4-BE49-F238E27FC236}">
                <a16:creationId xmlns:a16="http://schemas.microsoft.com/office/drawing/2014/main" id="{C88BEAB2-2E36-458C-A884-338D4D0E6599}"/>
              </a:ext>
            </a:extLst>
          </p:cNvPr>
          <p:cNvSpPr>
            <a:spLocks noGrp="1"/>
          </p:cNvSpPr>
          <p:nvPr>
            <p:ph type="pic" sz="quarter" idx="15" hasCustomPrompt="1"/>
          </p:nvPr>
        </p:nvSpPr>
        <p:spPr>
          <a:xfrm>
            <a:off x="3886791" y="3458132"/>
            <a:ext cx="2460899" cy="2523939"/>
          </a:xfrm>
          <a:solidFill>
            <a:srgbClr val="ADC5D0"/>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34" name="Picture Placeholder 12">
            <a:extLst>
              <a:ext uri="{FF2B5EF4-FFF2-40B4-BE49-F238E27FC236}">
                <a16:creationId xmlns:a16="http://schemas.microsoft.com/office/drawing/2014/main" id="{F83EDCAF-9FBF-42BB-9012-9D6E7AE4AAE2}"/>
              </a:ext>
            </a:extLst>
          </p:cNvPr>
          <p:cNvSpPr>
            <a:spLocks noGrp="1"/>
          </p:cNvSpPr>
          <p:nvPr>
            <p:ph type="pic" sz="quarter" idx="16" hasCustomPrompt="1"/>
          </p:nvPr>
        </p:nvSpPr>
        <p:spPr>
          <a:xfrm>
            <a:off x="6953051" y="374309"/>
            <a:ext cx="2173481" cy="3131604"/>
          </a:xfrm>
          <a:solidFill>
            <a:schemeClr val="tx2">
              <a:lumMod val="40000"/>
              <a:lumOff val="60000"/>
            </a:schemeClr>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35" name="Picture Placeholder 12">
            <a:extLst>
              <a:ext uri="{FF2B5EF4-FFF2-40B4-BE49-F238E27FC236}">
                <a16:creationId xmlns:a16="http://schemas.microsoft.com/office/drawing/2014/main" id="{EBC88136-E5C2-44CD-88E4-25103D1B33C0}"/>
              </a:ext>
            </a:extLst>
          </p:cNvPr>
          <p:cNvSpPr>
            <a:spLocks noGrp="1"/>
          </p:cNvSpPr>
          <p:nvPr>
            <p:ph type="pic" sz="quarter" idx="17" hasCustomPrompt="1"/>
          </p:nvPr>
        </p:nvSpPr>
        <p:spPr>
          <a:xfrm>
            <a:off x="9737360" y="3342229"/>
            <a:ext cx="2078236" cy="2639842"/>
          </a:xfrm>
          <a:solidFill>
            <a:srgbClr val="ADC5D0"/>
          </a:solidFill>
        </p:spPr>
        <p:txBody>
          <a:bodyPr/>
          <a:lstStyle>
            <a:lvl1pPr algn="ctr">
              <a:buNone/>
              <a:defRPr>
                <a:solidFill>
                  <a:schemeClr val="tx2">
                    <a:lumMod val="40000"/>
                    <a:lumOff val="60000"/>
                  </a:schemeClr>
                </a:solidFill>
                <a:latin typeface="+mn-lt"/>
              </a:defRPr>
            </a:lvl1pPr>
          </a:lstStyle>
          <a:p>
            <a:r>
              <a:rPr lang="en-US" dirty="0"/>
              <a:t>picture</a:t>
            </a:r>
          </a:p>
        </p:txBody>
      </p:sp>
    </p:spTree>
    <p:extLst>
      <p:ext uri="{BB962C8B-B14F-4D97-AF65-F5344CB8AC3E}">
        <p14:creationId xmlns:p14="http://schemas.microsoft.com/office/powerpoint/2010/main" val="85945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chemeClr val="bg1"/>
        </a:solidFill>
        <a:effectLst/>
      </p:bgPr>
    </p:bg>
    <p:spTree>
      <p:nvGrpSpPr>
        <p:cNvPr id="1" name=""/>
        <p:cNvGrpSpPr/>
        <p:nvPr/>
      </p:nvGrpSpPr>
      <p:grpSpPr>
        <a:xfrm>
          <a:off x="0" y="0"/>
          <a:ext cx="0" cy="0"/>
          <a:chOff x="0" y="0"/>
          <a:chExt cx="0" cy="0"/>
        </a:xfrm>
      </p:grpSpPr>
      <p:pic>
        <p:nvPicPr>
          <p:cNvPr id="4" name="Picture Placeholder 25" descr="A close up of a coral&#10;&#10;Description automatically generated">
            <a:extLst>
              <a:ext uri="{FF2B5EF4-FFF2-40B4-BE49-F238E27FC236}">
                <a16:creationId xmlns:a16="http://schemas.microsoft.com/office/drawing/2014/main" id="{1E127685-9474-47AE-BB6F-86969AAB7448}"/>
              </a:ext>
            </a:extLst>
          </p:cNvPr>
          <p:cNvPicPr>
            <a:picLocks noChangeAspect="1"/>
          </p:cNvPicPr>
          <p:nvPr userDrawn="1"/>
        </p:nvPicPr>
        <p:blipFill rotWithShape="1">
          <a:blip r:embed="rId2">
            <a:duotone>
              <a:schemeClr val="accent1">
                <a:shade val="45000"/>
                <a:satMod val="135000"/>
              </a:schemeClr>
              <a:prstClr val="white"/>
            </a:duotone>
            <a:alphaModFix amt="30000"/>
          </a:blip>
          <a:srcRect t="42935" b="815"/>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8C633AD-DA0D-4222-BB4C-CEE9D3EFC731}"/>
              </a:ext>
            </a:extLst>
          </p:cNvPr>
          <p:cNvSpPr/>
          <p:nvPr userDrawn="1"/>
        </p:nvSpPr>
        <p:spPr>
          <a:xfrm>
            <a:off x="285565" y="285566"/>
            <a:ext cx="11620870" cy="628686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5">
            <a:extLst>
              <a:ext uri="{FF2B5EF4-FFF2-40B4-BE49-F238E27FC236}">
                <a16:creationId xmlns:a16="http://schemas.microsoft.com/office/drawing/2014/main" id="{64FFD8EC-D8C2-4E71-8D7E-9FFE38487582}"/>
              </a:ext>
            </a:extLst>
          </p:cNvPr>
          <p:cNvSpPr>
            <a:spLocks noGrp="1"/>
          </p:cNvSpPr>
          <p:nvPr>
            <p:ph type="body" sz="quarter" idx="11" hasCustomPrompt="1"/>
          </p:nvPr>
        </p:nvSpPr>
        <p:spPr>
          <a:xfrm>
            <a:off x="4487949" y="3077822"/>
            <a:ext cx="1039006" cy="368878"/>
          </a:xfrm>
        </p:spPr>
        <p:txBody>
          <a:bodyPr/>
          <a:lstStyle>
            <a:lvl1pPr algn="r">
              <a:buFontTx/>
              <a:buNone/>
              <a:defRPr sz="2400" i="1">
                <a:solidFill>
                  <a:srgbClr val="446777"/>
                </a:solidFill>
                <a:latin typeface="+mn-lt"/>
              </a:defRPr>
            </a:lvl1pPr>
          </a:lstStyle>
          <a:p>
            <a:pPr lvl="0"/>
            <a:r>
              <a:rPr lang="en-US" dirty="0"/>
              <a:t>subtitle</a:t>
            </a:r>
          </a:p>
        </p:txBody>
      </p:sp>
      <p:sp>
        <p:nvSpPr>
          <p:cNvPr id="2" name="Graphic 9">
            <a:extLst>
              <a:ext uri="{FF2B5EF4-FFF2-40B4-BE49-F238E27FC236}">
                <a16:creationId xmlns:a16="http://schemas.microsoft.com/office/drawing/2014/main" id="{52C2E414-18BC-4204-A2E8-DAAD333C3B60}"/>
              </a:ext>
            </a:extLst>
          </p:cNvPr>
          <p:cNvSpPr/>
          <p:nvPr/>
        </p:nvSpPr>
        <p:spPr>
          <a:xfrm rot="1563853">
            <a:off x="5413643" y="3506849"/>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tx2"/>
          </a:solidFill>
          <a:ln w="11257" cap="flat">
            <a:noFill/>
            <a:prstDash val="solid"/>
            <a:miter/>
          </a:ln>
        </p:spPr>
        <p:txBody>
          <a:bodyPr rtlCol="0" anchor="ctr"/>
          <a:lstStyle/>
          <a:p>
            <a:endParaRPr lang="en-US" dirty="0"/>
          </a:p>
        </p:txBody>
      </p:sp>
      <p:sp>
        <p:nvSpPr>
          <p:cNvPr id="3" name="Title 2">
            <a:extLst>
              <a:ext uri="{FF2B5EF4-FFF2-40B4-BE49-F238E27FC236}">
                <a16:creationId xmlns:a16="http://schemas.microsoft.com/office/drawing/2014/main" id="{CA5687A6-EA6B-4C7B-A341-693882F29DE7}"/>
              </a:ext>
            </a:extLst>
          </p:cNvPr>
          <p:cNvSpPr>
            <a:spLocks noGrp="1"/>
          </p:cNvSpPr>
          <p:nvPr>
            <p:ph type="title" hasCustomPrompt="1"/>
          </p:nvPr>
        </p:nvSpPr>
        <p:spPr>
          <a:xfrm>
            <a:off x="5669737" y="2956704"/>
            <a:ext cx="2448103" cy="601121"/>
          </a:xfrm>
        </p:spPr>
        <p:txBody>
          <a:bodyPr vert="horz" lIns="0" tIns="0" rIns="0" bIns="0" rtlCol="0">
            <a:noAutofit/>
          </a:bodyPr>
          <a:lstStyle>
            <a:lvl1pPr>
              <a:defRPr lang="en-US" sz="4000" cap="all" baseline="0">
                <a:solidFill>
                  <a:srgbClr val="446777"/>
                </a:solidFill>
                <a:latin typeface="+mj-lt"/>
                <a:ea typeface="+mn-ea"/>
                <a:cs typeface="+mn-cs"/>
              </a:defRPr>
            </a:lvl1pPr>
          </a:lstStyle>
          <a:p>
            <a:pPr marL="228600" lvl="0" indent="-228600">
              <a:spcBef>
                <a:spcPts val="1000"/>
              </a:spcBef>
              <a:buFontTx/>
            </a:pPr>
            <a:r>
              <a:rPr lang="en-US" dirty="0"/>
              <a:t>title</a:t>
            </a:r>
          </a:p>
        </p:txBody>
      </p:sp>
    </p:spTree>
    <p:extLst>
      <p:ext uri="{BB962C8B-B14F-4D97-AF65-F5344CB8AC3E}">
        <p14:creationId xmlns:p14="http://schemas.microsoft.com/office/powerpoint/2010/main" val="332555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BF394-563D-4E0A-AB30-6CD7630DCEA4}"/>
              </a:ext>
            </a:extLst>
          </p:cNvPr>
          <p:cNvSpPr>
            <a:spLocks noGrp="1"/>
          </p:cNvSpPr>
          <p:nvPr>
            <p:ph type="title"/>
          </p:nvPr>
        </p:nvSpPr>
        <p:spPr>
          <a:xfrm>
            <a:off x="426378" y="365125"/>
            <a:ext cx="11339241" cy="930275"/>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97B8D9-80F7-4DBD-AB9A-1284E26FE403}"/>
              </a:ext>
            </a:extLst>
          </p:cNvPr>
          <p:cNvSpPr>
            <a:spLocks noGrp="1"/>
          </p:cNvSpPr>
          <p:nvPr>
            <p:ph type="body" idx="1"/>
          </p:nvPr>
        </p:nvSpPr>
        <p:spPr>
          <a:xfrm>
            <a:off x="426379" y="1485900"/>
            <a:ext cx="11339242" cy="46910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0CEB74C-6B39-4345-A9ED-69A1B52D6F87}"/>
              </a:ext>
            </a:extLst>
          </p:cNvPr>
          <p:cNvSpPr>
            <a:spLocks noGrp="1"/>
          </p:cNvSpPr>
          <p:nvPr>
            <p:ph type="sldNum" sz="quarter" idx="4"/>
          </p:nvPr>
        </p:nvSpPr>
        <p:spPr>
          <a:xfrm>
            <a:off x="9300713" y="6356350"/>
            <a:ext cx="2743200" cy="365125"/>
          </a:xfrm>
          <a:prstGeom prst="rect">
            <a:avLst/>
          </a:prstGeom>
        </p:spPr>
        <p:txBody>
          <a:bodyPr vert="horz" lIns="91440" tIns="45720" rIns="91440" bIns="45720" rtlCol="0" anchor="ctr"/>
          <a:lstStyle>
            <a:lvl1pPr algn="r">
              <a:defRPr sz="1200" b="0" i="1">
                <a:solidFill>
                  <a:schemeClr val="tx1">
                    <a:tint val="75000"/>
                  </a:schemeClr>
                </a:solidFill>
                <a:latin typeface="+mj-lt"/>
              </a:defRPr>
            </a:lvl1pPr>
          </a:lstStyle>
          <a:p>
            <a:fld id="{EB71941E-999A-46A6-8647-0420067BF7EA}" type="slidenum">
              <a:rPr lang="en-US" smtClean="0"/>
              <a:pPr/>
              <a:t>‹#›</a:t>
            </a:fld>
            <a:endParaRPr lang="en-US" dirty="0"/>
          </a:p>
        </p:txBody>
      </p:sp>
    </p:spTree>
    <p:extLst>
      <p:ext uri="{BB962C8B-B14F-4D97-AF65-F5344CB8AC3E}">
        <p14:creationId xmlns:p14="http://schemas.microsoft.com/office/powerpoint/2010/main" val="4284272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8" r:id="rId3"/>
    <p:sldLayoutId id="2147483667" r:id="rId4"/>
    <p:sldLayoutId id="2147483664" r:id="rId5"/>
    <p:sldLayoutId id="2147483665" r:id="rId6"/>
    <p:sldLayoutId id="2147483666" r:id="rId7"/>
    <p:sldLayoutId id="2147483649" r:id="rId8"/>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nicolehiltibran.blogspot.com/2010/12/stress-free-holidays.html"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xhere.com/en/photo/144837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hotoeverywhere.co.uk/east/fiji/slides/hammock_sleeping.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pexels.com/photo/attitude-behavior-dance-fun-27098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investitwisely.com/simplify-less-stuff-less-decisions-less-str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he open road with farmland and mountains alone the side&#10;">
            <a:extLst>
              <a:ext uri="{FF2B5EF4-FFF2-40B4-BE49-F238E27FC236}">
                <a16:creationId xmlns:a16="http://schemas.microsoft.com/office/drawing/2014/main" id="{55778022-079A-4FF4-8735-D3C9A67F1191}"/>
              </a:ext>
            </a:extLst>
          </p:cNvPr>
          <p:cNvPicPr>
            <a:picLocks noGrp="1" noChangeAspect="1"/>
          </p:cNvPicPr>
          <p:nvPr>
            <p:ph type="pic" sz="quarter" idx="12"/>
          </p:nvPr>
        </p:nvPicPr>
        <p:blipFill rotWithShape="1">
          <a:blip r:embed="rId3"/>
          <a:srcRect t="7813" b="7813"/>
          <a:stretch/>
        </p:blipFill>
        <p:spPr>
          <a:xfrm>
            <a:off x="0" y="0"/>
            <a:ext cx="12192000" cy="6858000"/>
          </a:xfrm>
        </p:spPr>
      </p:pic>
      <p:pic>
        <p:nvPicPr>
          <p:cNvPr id="8" name="Picture 7" descr="badge shape with mountains and trees">
            <a:extLst>
              <a:ext uri="{FF2B5EF4-FFF2-40B4-BE49-F238E27FC236}">
                <a16:creationId xmlns:a16="http://schemas.microsoft.com/office/drawing/2014/main" id="{426C65A7-A996-4C0A-B747-BA22BED03A5A}"/>
              </a:ext>
            </a:extLst>
          </p:cNvPr>
          <p:cNvPicPr>
            <a:picLocks noChangeAspect="1"/>
          </p:cNvPicPr>
          <p:nvPr/>
        </p:nvPicPr>
        <p:blipFill>
          <a:blip r:embed="rId4"/>
          <a:stretch>
            <a:fillRect/>
          </a:stretch>
        </p:blipFill>
        <p:spPr>
          <a:xfrm>
            <a:off x="6096000" y="2889309"/>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11" name="Title 10">
            <a:extLst>
              <a:ext uri="{FF2B5EF4-FFF2-40B4-BE49-F238E27FC236}">
                <a16:creationId xmlns:a16="http://schemas.microsoft.com/office/drawing/2014/main" id="{792973C2-64E0-451E-A71F-E5F611F454B4}"/>
              </a:ext>
            </a:extLst>
          </p:cNvPr>
          <p:cNvSpPr>
            <a:spLocks noGrp="1"/>
          </p:cNvSpPr>
          <p:nvPr>
            <p:ph type="title"/>
          </p:nvPr>
        </p:nvSpPr>
        <p:spPr>
          <a:xfrm>
            <a:off x="448410" y="2264919"/>
            <a:ext cx="6943784" cy="3506293"/>
          </a:xfrm>
        </p:spPr>
        <p:txBody>
          <a:bodyPr/>
          <a:lstStyle/>
          <a:p>
            <a:r>
              <a:rPr lang="en-US" sz="4800" b="1" dirty="0"/>
              <a:t>SELF-MANAGEMENT</a:t>
            </a:r>
            <a:br>
              <a:rPr lang="en-US" sz="4800" b="1" dirty="0"/>
            </a:br>
            <a:r>
              <a:rPr lang="en-US" sz="4800" b="1" dirty="0"/>
              <a:t>STRESS</a:t>
            </a:r>
            <a:br>
              <a:rPr lang="en-US" sz="4800" b="1" dirty="0"/>
            </a:br>
            <a:r>
              <a:rPr lang="en-US" sz="4800" b="1" dirty="0"/>
              <a:t>SOLUTIONS</a:t>
            </a:r>
          </a:p>
        </p:txBody>
      </p:sp>
    </p:spTree>
    <p:extLst>
      <p:ext uri="{BB962C8B-B14F-4D97-AF65-F5344CB8AC3E}">
        <p14:creationId xmlns:p14="http://schemas.microsoft.com/office/powerpoint/2010/main" val="104493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view of the tress from below up to the sky">
            <a:extLst>
              <a:ext uri="{FF2B5EF4-FFF2-40B4-BE49-F238E27FC236}">
                <a16:creationId xmlns:a16="http://schemas.microsoft.com/office/drawing/2014/main" id="{48647C85-5A62-4C19-8732-37C447244CE5}"/>
              </a:ext>
            </a:extLst>
          </p:cNvPr>
          <p:cNvPicPr>
            <a:picLocks noGrp="1" noChangeAspect="1"/>
          </p:cNvPicPr>
          <p:nvPr>
            <p:ph type="pic" sz="quarter" idx="12"/>
          </p:nvPr>
        </p:nvPicPr>
        <p:blipFill rotWithShape="1">
          <a:blip r:embed="rId3"/>
          <a:srcRect t="31250" b="31250"/>
          <a:stretch/>
        </p:blipFill>
        <p:spPr>
          <a:xfrm>
            <a:off x="0" y="0"/>
            <a:ext cx="12192000" cy="6857999"/>
          </a:xfrm>
        </p:spPr>
      </p:pic>
      <p:sp>
        <p:nvSpPr>
          <p:cNvPr id="16" name="Rectangle 15">
            <a:extLst>
              <a:ext uri="{FF2B5EF4-FFF2-40B4-BE49-F238E27FC236}">
                <a16:creationId xmlns:a16="http://schemas.microsoft.com/office/drawing/2014/main" id="{349D32F4-D80F-4681-81BC-DC5912CB0B68}"/>
              </a:ext>
              <a:ext uri="{C183D7F6-B498-43B3-948B-1728B52AA6E4}">
                <adec:decorative xmlns:adec="http://schemas.microsoft.com/office/drawing/2017/decorative" val="1"/>
              </a:ext>
            </a:extLst>
          </p:cNvPr>
          <p:cNvSpPr/>
          <p:nvPr/>
        </p:nvSpPr>
        <p:spPr>
          <a:xfrm>
            <a:off x="0" y="-1"/>
            <a:ext cx="12192000" cy="6858000"/>
          </a:xfrm>
          <a:prstGeom prst="rect">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9F64797-5747-4EBC-BFFB-16978088E74D}"/>
              </a:ext>
            </a:extLst>
          </p:cNvPr>
          <p:cNvSpPr>
            <a:spLocks noGrp="1"/>
          </p:cNvSpPr>
          <p:nvPr>
            <p:ph type="title"/>
          </p:nvPr>
        </p:nvSpPr>
        <p:spPr>
          <a:xfrm>
            <a:off x="5502299" y="2966697"/>
            <a:ext cx="2722422" cy="591127"/>
          </a:xfrm>
        </p:spPr>
        <p:txBody>
          <a:bodyPr/>
          <a:lstStyle/>
          <a:p>
            <a:endParaRPr lang="en-US" dirty="0"/>
          </a:p>
        </p:txBody>
      </p:sp>
      <p:sp>
        <p:nvSpPr>
          <p:cNvPr id="6" name="Text Placeholder 5">
            <a:extLst>
              <a:ext uri="{FF2B5EF4-FFF2-40B4-BE49-F238E27FC236}">
                <a16:creationId xmlns:a16="http://schemas.microsoft.com/office/drawing/2014/main" id="{988CCB45-13B6-4B32-B083-7DA78CF6CE6B}"/>
              </a:ext>
            </a:extLst>
          </p:cNvPr>
          <p:cNvSpPr>
            <a:spLocks noGrp="1"/>
          </p:cNvSpPr>
          <p:nvPr>
            <p:ph type="body" sz="quarter" idx="11"/>
          </p:nvPr>
        </p:nvSpPr>
        <p:spPr>
          <a:xfrm>
            <a:off x="4305069" y="3077822"/>
            <a:ext cx="1039006" cy="368878"/>
          </a:xfrm>
        </p:spPr>
        <p:txBody>
          <a:bodyPr/>
          <a:lstStyle/>
          <a:p>
            <a:endParaRPr lang="en-US" dirty="0"/>
          </a:p>
        </p:txBody>
      </p:sp>
      <p:sp>
        <p:nvSpPr>
          <p:cNvPr id="18" name="Rectangle 17">
            <a:extLst>
              <a:ext uri="{FF2B5EF4-FFF2-40B4-BE49-F238E27FC236}">
                <a16:creationId xmlns:a16="http://schemas.microsoft.com/office/drawing/2014/main" id="{D531DF3E-A865-4F02-B252-B300077A50A4}"/>
              </a:ext>
              <a:ext uri="{C183D7F6-B498-43B3-948B-1728B52AA6E4}">
                <adec:decorative xmlns:adec="http://schemas.microsoft.com/office/drawing/2017/decorative" val="1"/>
              </a:ext>
            </a:extLst>
          </p:cNvPr>
          <p:cNvSpPr/>
          <p:nvPr/>
        </p:nvSpPr>
        <p:spPr>
          <a:xfrm>
            <a:off x="285565" y="285566"/>
            <a:ext cx="11620870" cy="6286867"/>
          </a:xfrm>
          <a:prstGeom prst="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Graphic 11">
            <a:extLst>
              <a:ext uri="{FF2B5EF4-FFF2-40B4-BE49-F238E27FC236}">
                <a16:creationId xmlns:a16="http://schemas.microsoft.com/office/drawing/2014/main" id="{48B1EE85-A6B7-4328-84AD-3BCEFF77707A}"/>
              </a:ext>
              <a:ext uri="{C183D7F6-B498-43B3-948B-1728B52AA6E4}">
                <adec:decorative xmlns:adec="http://schemas.microsoft.com/office/drawing/2017/decorative" val="1"/>
              </a:ext>
            </a:extLst>
          </p:cNvPr>
          <p:cNvSpPr/>
          <p:nvPr/>
        </p:nvSpPr>
        <p:spPr>
          <a:xfrm rot="1602443">
            <a:off x="5412906" y="3506849"/>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endParaRPr lang="en-US" dirty="0"/>
          </a:p>
        </p:txBody>
      </p:sp>
      <p:pic>
        <p:nvPicPr>
          <p:cNvPr id="4" name="Picture 3" descr="A red and white sign&#10;&#10;Description automatically generated with low confidence">
            <a:extLst>
              <a:ext uri="{FF2B5EF4-FFF2-40B4-BE49-F238E27FC236}">
                <a16:creationId xmlns:a16="http://schemas.microsoft.com/office/drawing/2014/main" id="{D4D2F602-E520-4BCC-A5DD-6DD31BA83E7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640459" y="321962"/>
            <a:ext cx="6123398" cy="3743325"/>
          </a:xfrm>
          <a:prstGeom prst="rect">
            <a:avLst/>
          </a:prstGeom>
        </p:spPr>
      </p:pic>
      <p:sp>
        <p:nvSpPr>
          <p:cNvPr id="10" name="Rectangle 9">
            <a:extLst>
              <a:ext uri="{FF2B5EF4-FFF2-40B4-BE49-F238E27FC236}">
                <a16:creationId xmlns:a16="http://schemas.microsoft.com/office/drawing/2014/main" id="{62B98733-DF3F-43BF-A369-CF28C9C1C05A}"/>
              </a:ext>
            </a:extLst>
          </p:cNvPr>
          <p:cNvSpPr/>
          <p:nvPr/>
        </p:nvSpPr>
        <p:spPr>
          <a:xfrm>
            <a:off x="2640459" y="4207890"/>
            <a:ext cx="6123398" cy="1076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3200" dirty="0"/>
              <a:t>Strategies to develop positive coping skills</a:t>
            </a:r>
          </a:p>
        </p:txBody>
      </p:sp>
    </p:spTree>
    <p:extLst>
      <p:ext uri="{BB962C8B-B14F-4D97-AF65-F5344CB8AC3E}">
        <p14:creationId xmlns:p14="http://schemas.microsoft.com/office/powerpoint/2010/main" val="140438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02D4F6-D721-4E4E-AAAA-39EF53D73282}"/>
              </a:ext>
            </a:extLst>
          </p:cNvPr>
          <p:cNvSpPr>
            <a:spLocks noGrp="1"/>
          </p:cNvSpPr>
          <p:nvPr>
            <p:ph type="pic" sz="quarter" idx="12"/>
          </p:nvPr>
        </p:nvSpPr>
        <p:spPr/>
      </p:sp>
      <p:sp>
        <p:nvSpPr>
          <p:cNvPr id="3" name="Text Placeholder 2">
            <a:extLst>
              <a:ext uri="{FF2B5EF4-FFF2-40B4-BE49-F238E27FC236}">
                <a16:creationId xmlns:a16="http://schemas.microsoft.com/office/drawing/2014/main" id="{0BC1A671-2E5C-4FEF-8E1F-8BDDDBD08C30}"/>
              </a:ext>
            </a:extLst>
          </p:cNvPr>
          <p:cNvSpPr>
            <a:spLocks noGrp="1"/>
          </p:cNvSpPr>
          <p:nvPr>
            <p:ph type="body" sz="quarter" idx="11"/>
          </p:nvPr>
        </p:nvSpPr>
        <p:spPr/>
        <p:txBody>
          <a:bodyPr/>
          <a:lstStyle/>
          <a:p>
            <a:endParaRPr lang="en-US" dirty="0"/>
          </a:p>
        </p:txBody>
      </p:sp>
      <p:sp>
        <p:nvSpPr>
          <p:cNvPr id="4" name="Title 3">
            <a:extLst>
              <a:ext uri="{FF2B5EF4-FFF2-40B4-BE49-F238E27FC236}">
                <a16:creationId xmlns:a16="http://schemas.microsoft.com/office/drawing/2014/main" id="{B3743E71-E531-42FA-81C2-C2B62BBF801A}"/>
              </a:ext>
            </a:extLst>
          </p:cNvPr>
          <p:cNvSpPr>
            <a:spLocks noGrp="1"/>
          </p:cNvSpPr>
          <p:nvPr>
            <p:ph type="title"/>
          </p:nvPr>
        </p:nvSpPr>
        <p:spPr/>
        <p:txBody>
          <a:bodyPr/>
          <a:lstStyle/>
          <a:p>
            <a:endParaRPr lang="en-US" dirty="0"/>
          </a:p>
        </p:txBody>
      </p:sp>
      <p:pic>
        <p:nvPicPr>
          <p:cNvPr id="5" name="Picture Placeholder 5" descr="Graphical user interface&#10;&#10;Description automatically generated">
            <a:extLst>
              <a:ext uri="{FF2B5EF4-FFF2-40B4-BE49-F238E27FC236}">
                <a16:creationId xmlns:a16="http://schemas.microsoft.com/office/drawing/2014/main" id="{92A9D51A-4C0F-40E7-A31C-9295A40865F6}"/>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7918" b="7918"/>
          <a:stretch>
            <a:fillRect/>
          </a:stretch>
        </p:blipFill>
        <p:spPr>
          <a:xfrm>
            <a:off x="2208944" y="1017142"/>
            <a:ext cx="7037798" cy="3066869"/>
          </a:xfrm>
        </p:spPr>
      </p:pic>
      <p:sp>
        <p:nvSpPr>
          <p:cNvPr id="6" name="Rectangle 5">
            <a:extLst>
              <a:ext uri="{FF2B5EF4-FFF2-40B4-BE49-F238E27FC236}">
                <a16:creationId xmlns:a16="http://schemas.microsoft.com/office/drawing/2014/main" id="{F0D51E6B-D9EA-485B-B582-C94A5D82A24A}"/>
              </a:ext>
            </a:extLst>
          </p:cNvPr>
          <p:cNvSpPr/>
          <p:nvPr/>
        </p:nvSpPr>
        <p:spPr>
          <a:xfrm>
            <a:off x="2589088" y="4294598"/>
            <a:ext cx="6585734" cy="1212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COMMUNICATION</a:t>
            </a:r>
          </a:p>
        </p:txBody>
      </p:sp>
    </p:spTree>
    <p:extLst>
      <p:ext uri="{BB962C8B-B14F-4D97-AF65-F5344CB8AC3E}">
        <p14:creationId xmlns:p14="http://schemas.microsoft.com/office/powerpoint/2010/main" val="2291628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lying in a hammock on a beach&#10;&#10;Description automatically generated with medium confidence">
            <a:extLst>
              <a:ext uri="{FF2B5EF4-FFF2-40B4-BE49-F238E27FC236}">
                <a16:creationId xmlns:a16="http://schemas.microsoft.com/office/drawing/2014/main" id="{5DCE7D80-28FF-4ED8-9BB7-73D186AD5476}"/>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7944" b="7944"/>
          <a:stretch>
            <a:fillRect/>
          </a:stretch>
        </p:blipFill>
        <p:spPr>
          <a:xfrm>
            <a:off x="1428930" y="402417"/>
            <a:ext cx="9673918" cy="3488887"/>
          </a:xfrm>
        </p:spPr>
      </p:pic>
      <p:sp>
        <p:nvSpPr>
          <p:cNvPr id="8" name="Rectangle 7">
            <a:extLst>
              <a:ext uri="{FF2B5EF4-FFF2-40B4-BE49-F238E27FC236}">
                <a16:creationId xmlns:a16="http://schemas.microsoft.com/office/drawing/2014/main" id="{C73E3CA4-9937-4D85-A22C-65ADF1724B17}"/>
              </a:ext>
            </a:extLst>
          </p:cNvPr>
          <p:cNvSpPr/>
          <p:nvPr/>
        </p:nvSpPr>
        <p:spPr>
          <a:xfrm>
            <a:off x="624591" y="3891304"/>
            <a:ext cx="10942818" cy="2684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Gather your composure</a:t>
            </a:r>
          </a:p>
        </p:txBody>
      </p:sp>
    </p:spTree>
    <p:extLst>
      <p:ext uri="{BB962C8B-B14F-4D97-AF65-F5344CB8AC3E}">
        <p14:creationId xmlns:p14="http://schemas.microsoft.com/office/powerpoint/2010/main" val="3166916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077F0A3-D25F-4686-9652-AA67966B0F4B}"/>
              </a:ext>
            </a:extLst>
          </p:cNvPr>
          <p:cNvSpPr>
            <a:spLocks noGrp="1"/>
          </p:cNvSpPr>
          <p:nvPr>
            <p:ph type="title"/>
          </p:nvPr>
        </p:nvSpPr>
        <p:spPr>
          <a:xfrm>
            <a:off x="6550976" y="2278958"/>
            <a:ext cx="5246283" cy="3177462"/>
          </a:xfrm>
        </p:spPr>
        <p:txBody>
          <a:bodyPr/>
          <a:lstStyle/>
          <a:p>
            <a:r>
              <a:rPr lang="en-US" sz="6600" b="1" dirty="0"/>
              <a:t>Model Positive Behavior</a:t>
            </a:r>
          </a:p>
        </p:txBody>
      </p:sp>
      <p:pic>
        <p:nvPicPr>
          <p:cNvPr id="10" name="Picture Placeholder 9" descr="A person jumping in the air&#10;&#10;Description automatically generated with medium confidence">
            <a:extLst>
              <a:ext uri="{FF2B5EF4-FFF2-40B4-BE49-F238E27FC236}">
                <a16:creationId xmlns:a16="http://schemas.microsoft.com/office/drawing/2014/main" id="{D1BA38C7-0D46-46A7-9AF8-F9DE0F9D777F}"/>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l="18911" r="18911"/>
          <a:stretch>
            <a:fillRect/>
          </a:stretch>
        </p:blipFill>
        <p:spPr>
          <a:xfrm>
            <a:off x="134911" y="184649"/>
            <a:ext cx="6110933" cy="6488702"/>
          </a:xfrm>
        </p:spPr>
      </p:pic>
    </p:spTree>
    <p:extLst>
      <p:ext uri="{BB962C8B-B14F-4D97-AF65-F5344CB8AC3E}">
        <p14:creationId xmlns:p14="http://schemas.microsoft.com/office/powerpoint/2010/main" val="154783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ext&#10;&#10;Description automatically generated with medium confidence">
            <a:extLst>
              <a:ext uri="{FF2B5EF4-FFF2-40B4-BE49-F238E27FC236}">
                <a16:creationId xmlns:a16="http://schemas.microsoft.com/office/drawing/2014/main" id="{11170D9A-D7C8-45CF-AC37-CF1440B4D5C0}"/>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25893" b="25893"/>
          <a:stretch>
            <a:fillRect/>
          </a:stretch>
        </p:blipFill>
        <p:spPr>
          <a:xfrm>
            <a:off x="468304" y="263421"/>
            <a:ext cx="11255392" cy="6331157"/>
          </a:xfrm>
        </p:spPr>
      </p:pic>
    </p:spTree>
    <p:extLst>
      <p:ext uri="{BB962C8B-B14F-4D97-AF65-F5344CB8AC3E}">
        <p14:creationId xmlns:p14="http://schemas.microsoft.com/office/powerpoint/2010/main" val="762735411"/>
      </p:ext>
    </p:extLst>
  </p:cSld>
  <p:clrMapOvr>
    <a:masterClrMapping/>
  </p:clrMapOvr>
</p:sld>
</file>

<file path=ppt/theme/theme1.xml><?xml version="1.0" encoding="utf-8"?>
<a:theme xmlns:a="http://schemas.openxmlformats.org/drawingml/2006/main" name="Office Theme">
  <a:themeElements>
    <a:clrScheme name="Retro 1">
      <a:dk1>
        <a:sysClr val="windowText" lastClr="000000"/>
      </a:dk1>
      <a:lt1>
        <a:sysClr val="window" lastClr="FFFFFF"/>
      </a:lt1>
      <a:dk2>
        <a:srgbClr val="446777"/>
      </a:dk2>
      <a:lt2>
        <a:srgbClr val="E7E6E6"/>
      </a:lt2>
      <a:accent1>
        <a:srgbClr val="7B2C3F"/>
      </a:accent1>
      <a:accent2>
        <a:srgbClr val="93623F"/>
      </a:accent2>
      <a:accent3>
        <a:srgbClr val="DC9427"/>
      </a:accent3>
      <a:accent4>
        <a:srgbClr val="696371"/>
      </a:accent4>
      <a:accent5>
        <a:srgbClr val="EEC7B9"/>
      </a:accent5>
      <a:accent6>
        <a:srgbClr val="C5E0CF"/>
      </a:accent6>
      <a:hlink>
        <a:srgbClr val="FFC000"/>
      </a:hlink>
      <a:folHlink>
        <a:srgbClr val="FFC000"/>
      </a:folHlink>
    </a:clrScheme>
    <a:fontScheme name="Custom 4">
      <a:majorFont>
        <a:latin typeface="Rockwell Extra Bol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1292542_win32_fixed.potx" id="{2B636416-54E8-4E16-AB0B-F5AA070CFAB6}" vid="{7616B98B-7AA4-4FDC-BC10-3C21D4B138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{667FD1DB-C557-4049-9659-7A115ADA5D1A}tf11292542_win32</Template>
  <TotalTime>108</TotalTime>
  <Words>756</Words>
  <Application>Microsoft Macintosh PowerPoint</Application>
  <PresentationFormat>Widescreen</PresentationFormat>
  <Paragraphs>79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Franklin Gothic Book</vt:lpstr>
      <vt:lpstr>Rockwell Extra Bold</vt:lpstr>
      <vt:lpstr>Office Theme</vt:lpstr>
      <vt:lpstr>SELF-MANAGEMENT STRESS SOLUTIONS</vt:lpstr>
      <vt:lpstr>PowerPoint Presentation</vt:lpstr>
      <vt:lpstr>PowerPoint Presentation</vt:lpstr>
      <vt:lpstr>PowerPoint Presentation</vt:lpstr>
      <vt:lpstr>Model Positive Behavior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SELF-MANAGEMENT STRESS SOLUTIONS</dc:title>
  <dc:creator>Teagle, Jacqueline R</dc:creator>
  <cp:lastModifiedBy>Olivia A Bridges</cp:lastModifiedBy>
  <cp:revision>4</cp:revision>
  <dcterms:created xsi:type="dcterms:W3CDTF">2022-04-04T21:44:16Z</dcterms:created>
  <dcterms:modified xsi:type="dcterms:W3CDTF">2022-04-17T17:42:28Z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etDate">
    <vt:lpwstr>2022-04-04T21:44:17Z</vt:lpwstr>
  </property>
  <property fmtid="{D5CDD505-2E9C-101B-9397-08002B2CF9AE}" pid="4" name="MSIP_Label_0ee3c538-ec52-435f-ae58-017644bd9513_Method">
    <vt:lpwstr>Standard</vt:lpwstr>
  </property>
  <property fmtid="{D5CDD505-2E9C-101B-9397-08002B2CF9AE}" pid="5" name="MSIP_Label_0ee3c538-ec52-435f-ae58-017644bd9513_Name">
    <vt:lpwstr>0ee3c538-ec52-435f-ae58-017644bd9513</vt:lpwstr>
  </property>
  <property fmtid="{D5CDD505-2E9C-101B-9397-08002B2CF9AE}" pid="6" name="MSIP_Label_0ee3c538-ec52-435f-ae58-017644bd9513_SiteId">
    <vt:lpwstr>0cdcb198-8169-4b70-ba9f-da7e3ba700c2</vt:lpwstr>
  </property>
  <property fmtid="{D5CDD505-2E9C-101B-9397-08002B2CF9AE}" pid="7" name="MSIP_Label_0ee3c538-ec52-435f-ae58-017644bd9513_ActionId">
    <vt:lpwstr>ebb5cf5b-0715-4640-852e-7721bc65cb76</vt:lpwstr>
  </property>
  <property fmtid="{D5CDD505-2E9C-101B-9397-08002B2CF9AE}" pid="8" name="MSIP_Label_0ee3c538-ec52-435f-ae58-017644bd9513_ContentBits">
    <vt:lpwstr>0</vt:lpwstr>
  </property>
</Properties>
</file>